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69" r:id="rId5"/>
    <p:sldId id="260" r:id="rId6"/>
    <p:sldId id="257" r:id="rId7"/>
    <p:sldId id="259" r:id="rId8"/>
    <p:sldId id="261" r:id="rId9"/>
    <p:sldId id="262" r:id="rId10"/>
    <p:sldId id="263" r:id="rId11"/>
    <p:sldId id="268" r:id="rId12"/>
    <p:sldId id="264" r:id="rId13"/>
    <p:sldId id="265" r:id="rId14"/>
    <p:sldId id="266" r:id="rId15"/>
  </p:sldIdLst>
  <p:sldSz cx="12192000" cy="6858000"/>
  <p:notesSz cx="6858000" cy="9144000"/>
  <p:defaultTextStyle>
    <a:defPPr>
      <a:defRPr lang="de-DE"/>
    </a:defPPr>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88BE78-D9C1-CAA6-1657-2199BF0A0CE1}" name="Katja Müller" initials="KM" userId="S::katja.mueller@dkjs.de::b87a080e-7919-468c-811b-702c6cfc9d9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03FF81-353B-863C-0BA7-2D425AC46FCF}" v="1" dt="2024-03-06T16:53:00.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0016" autoAdjust="0"/>
    <p:restoredTop sz="94660"/>
  </p:normalViewPr>
  <p:slideViewPr>
    <p:cSldViewPr snapToGrid="0" showGuides="1">
      <p:cViewPr varScale="1">
        <p:scale>
          <a:sx n="86" d="100"/>
          <a:sy n="86" d="100"/>
        </p:scale>
        <p:origin x="33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dia Blum" userId="S::claudia.blum@dkjs.de::640bb0f8-3f17-46cc-8d46-2acd5948b473" providerId="AD" clId="Web-{F5DEF5C2-2B1B-AD6C-D4CA-F19BB9006293}"/>
    <pc:docChg chg="modSld">
      <pc:chgData name="Claudia Blum" userId="S::claudia.blum@dkjs.de::640bb0f8-3f17-46cc-8d46-2acd5948b473" providerId="AD" clId="Web-{F5DEF5C2-2B1B-AD6C-D4CA-F19BB9006293}" dt="2023-01-17T10:35:30.140" v="0" actId="1076"/>
      <pc:docMkLst>
        <pc:docMk/>
      </pc:docMkLst>
      <pc:sldChg chg="modSp">
        <pc:chgData name="Claudia Blum" userId="S::claudia.blum@dkjs.de::640bb0f8-3f17-46cc-8d46-2acd5948b473" providerId="AD" clId="Web-{F5DEF5C2-2B1B-AD6C-D4CA-F19BB9006293}" dt="2023-01-17T10:35:30.140" v="0" actId="1076"/>
        <pc:sldMkLst>
          <pc:docMk/>
          <pc:sldMk cId="1540233446" sldId="266"/>
        </pc:sldMkLst>
        <pc:picChg chg="mod">
          <ac:chgData name="Claudia Blum" userId="S::claudia.blum@dkjs.de::640bb0f8-3f17-46cc-8d46-2acd5948b473" providerId="AD" clId="Web-{F5DEF5C2-2B1B-AD6C-D4CA-F19BB9006293}" dt="2023-01-17T10:35:30.140" v="0" actId="1076"/>
          <ac:picMkLst>
            <pc:docMk/>
            <pc:sldMk cId="1540233446" sldId="266"/>
            <ac:picMk id="40" creationId="{7C8489F1-7F34-4E6C-834A-9640910C3E12}"/>
          </ac:picMkLst>
        </pc:picChg>
      </pc:sldChg>
    </pc:docChg>
  </pc:docChgLst>
  <pc:docChgLst>
    <pc:chgData name="Ursula Csejtei" userId="S::ursula.csejtei@dkjs.de::213c17aa-8599-48cd-b9f3-1b80e5defa85" providerId="AD" clId="Web-{27E6BF4E-4934-C04E-78E3-8C9CB307CD5E}"/>
    <pc:docChg chg="delSld modSld">
      <pc:chgData name="Ursula Csejtei" userId="S::ursula.csejtei@dkjs.de::213c17aa-8599-48cd-b9f3-1b80e5defa85" providerId="AD" clId="Web-{27E6BF4E-4934-C04E-78E3-8C9CB307CD5E}" dt="2022-12-16T15:02:54.879" v="6"/>
      <pc:docMkLst>
        <pc:docMk/>
      </pc:docMkLst>
      <pc:sldChg chg="del">
        <pc:chgData name="Ursula Csejtei" userId="S::ursula.csejtei@dkjs.de::213c17aa-8599-48cd-b9f3-1b80e5defa85" providerId="AD" clId="Web-{27E6BF4E-4934-C04E-78E3-8C9CB307CD5E}" dt="2022-12-16T15:02:49.004" v="1"/>
        <pc:sldMkLst>
          <pc:docMk/>
          <pc:sldMk cId="3051883718" sldId="258"/>
        </pc:sldMkLst>
      </pc:sldChg>
      <pc:sldChg chg="del">
        <pc:chgData name="Ursula Csejtei" userId="S::ursula.csejtei@dkjs.de::213c17aa-8599-48cd-b9f3-1b80e5defa85" providerId="AD" clId="Web-{27E6BF4E-4934-C04E-78E3-8C9CB307CD5E}" dt="2022-12-16T15:02:50.973" v="3"/>
        <pc:sldMkLst>
          <pc:docMk/>
          <pc:sldMk cId="70677665" sldId="267"/>
        </pc:sldMkLst>
      </pc:sldChg>
      <pc:sldChg chg="modSp">
        <pc:chgData name="Ursula Csejtei" userId="S::ursula.csejtei@dkjs.de::213c17aa-8599-48cd-b9f3-1b80e5defa85" providerId="AD" clId="Web-{27E6BF4E-4934-C04E-78E3-8C9CB307CD5E}" dt="2022-12-16T15:02:48.191" v="0" actId="20577"/>
        <pc:sldMkLst>
          <pc:docMk/>
          <pc:sldMk cId="1222337993" sldId="269"/>
        </pc:sldMkLst>
        <pc:spChg chg="mod">
          <ac:chgData name="Ursula Csejtei" userId="S::ursula.csejtei@dkjs.de::213c17aa-8599-48cd-b9f3-1b80e5defa85" providerId="AD" clId="Web-{27E6BF4E-4934-C04E-78E3-8C9CB307CD5E}" dt="2022-12-16T15:02:48.191" v="0" actId="20577"/>
          <ac:spMkLst>
            <pc:docMk/>
            <pc:sldMk cId="1222337993" sldId="269"/>
            <ac:spMk id="3" creationId="{450AB806-3B0D-4F7F-B3FF-BE8898D18461}"/>
          </ac:spMkLst>
        </pc:spChg>
      </pc:sldChg>
      <pc:sldChg chg="del">
        <pc:chgData name="Ursula Csejtei" userId="S::ursula.csejtei@dkjs.de::213c17aa-8599-48cd-b9f3-1b80e5defa85" providerId="AD" clId="Web-{27E6BF4E-4934-C04E-78E3-8C9CB307CD5E}" dt="2022-12-16T15:02:50.035" v="2"/>
        <pc:sldMkLst>
          <pc:docMk/>
          <pc:sldMk cId="676752156" sldId="270"/>
        </pc:sldMkLst>
      </pc:sldChg>
      <pc:sldChg chg="del">
        <pc:chgData name="Ursula Csejtei" userId="S::ursula.csejtei@dkjs.de::213c17aa-8599-48cd-b9f3-1b80e5defa85" providerId="AD" clId="Web-{27E6BF4E-4934-C04E-78E3-8C9CB307CD5E}" dt="2022-12-16T15:02:54.879" v="6"/>
        <pc:sldMkLst>
          <pc:docMk/>
          <pc:sldMk cId="2312289796" sldId="271"/>
        </pc:sldMkLst>
      </pc:sldChg>
      <pc:sldChg chg="del">
        <pc:chgData name="Ursula Csejtei" userId="S::ursula.csejtei@dkjs.de::213c17aa-8599-48cd-b9f3-1b80e5defa85" providerId="AD" clId="Web-{27E6BF4E-4934-C04E-78E3-8C9CB307CD5E}" dt="2022-12-16T15:02:52.895" v="4"/>
        <pc:sldMkLst>
          <pc:docMk/>
          <pc:sldMk cId="993218209" sldId="272"/>
        </pc:sldMkLst>
      </pc:sldChg>
      <pc:sldChg chg="del">
        <pc:chgData name="Ursula Csejtei" userId="S::ursula.csejtei@dkjs.de::213c17aa-8599-48cd-b9f3-1b80e5defa85" providerId="AD" clId="Web-{27E6BF4E-4934-C04E-78E3-8C9CB307CD5E}" dt="2022-12-16T15:02:53.785" v="5"/>
        <pc:sldMkLst>
          <pc:docMk/>
          <pc:sldMk cId="1558601261" sldId="273"/>
        </pc:sldMkLst>
      </pc:sldChg>
    </pc:docChg>
  </pc:docChgLst>
  <pc:docChgLst>
    <pc:chgData name="Katja Müller" userId="S::katja.mueller@dkjs.de::b87a080e-7919-468c-811b-702c6cfc9d9d" providerId="AD" clId="Web-{EDBE7B5F-0F67-A889-882C-6456FAF9E59D}"/>
    <pc:docChg chg="mod modSld">
      <pc:chgData name="Katja Müller" userId="S::katja.mueller@dkjs.de::b87a080e-7919-468c-811b-702c6cfc9d9d" providerId="AD" clId="Web-{EDBE7B5F-0F67-A889-882C-6456FAF9E59D}" dt="2024-02-29T13:11:23.689" v="37" actId="20577"/>
      <pc:docMkLst>
        <pc:docMk/>
      </pc:docMkLst>
      <pc:sldChg chg="modSp">
        <pc:chgData name="Katja Müller" userId="S::katja.mueller@dkjs.de::b87a080e-7919-468c-811b-702c6cfc9d9d" providerId="AD" clId="Web-{EDBE7B5F-0F67-A889-882C-6456FAF9E59D}" dt="2024-02-29T13:10:45.436" v="25" actId="20577"/>
        <pc:sldMkLst>
          <pc:docMk/>
          <pc:sldMk cId="581342730" sldId="257"/>
        </pc:sldMkLst>
        <pc:spChg chg="mod">
          <ac:chgData name="Katja Müller" userId="S::katja.mueller@dkjs.de::b87a080e-7919-468c-811b-702c6cfc9d9d" providerId="AD" clId="Web-{EDBE7B5F-0F67-A889-882C-6456FAF9E59D}" dt="2024-02-29T13:10:45.436" v="25" actId="20577"/>
          <ac:spMkLst>
            <pc:docMk/>
            <pc:sldMk cId="581342730" sldId="257"/>
            <ac:spMk id="4" creationId="{45BB490B-FCCF-499F-B82D-949F749BCEF1}"/>
          </ac:spMkLst>
        </pc:spChg>
      </pc:sldChg>
      <pc:sldChg chg="modSp addCm">
        <pc:chgData name="Katja Müller" userId="S::katja.mueller@dkjs.de::b87a080e-7919-468c-811b-702c6cfc9d9d" providerId="AD" clId="Web-{EDBE7B5F-0F67-A889-882C-6456FAF9E59D}" dt="2024-02-29T13:11:23.689" v="37" actId="20577"/>
        <pc:sldMkLst>
          <pc:docMk/>
          <pc:sldMk cId="1369832749" sldId="260"/>
        </pc:sldMkLst>
        <pc:spChg chg="mod">
          <ac:chgData name="Katja Müller" userId="S::katja.mueller@dkjs.de::b87a080e-7919-468c-811b-702c6cfc9d9d" providerId="AD" clId="Web-{EDBE7B5F-0F67-A889-882C-6456FAF9E59D}" dt="2024-02-29T13:11:23.689" v="37" actId="20577"/>
          <ac:spMkLst>
            <pc:docMk/>
            <pc:sldMk cId="1369832749" sldId="260"/>
            <ac:spMk id="7" creationId="{63DB900B-DFC8-4F0A-9B23-BB7A89658F1F}"/>
          </ac:spMkLst>
        </pc:spChg>
        <pc:extLst>
          <p:ext xmlns:p="http://schemas.openxmlformats.org/presentationml/2006/main" uri="{D6D511B9-2390-475A-947B-AFAB55BFBCF1}">
            <pc226:cmChg xmlns:pc226="http://schemas.microsoft.com/office/powerpoint/2022/06/main/command" chg="add">
              <pc226:chgData name="Katja Müller" userId="S::katja.mueller@dkjs.de::b87a080e-7919-468c-811b-702c6cfc9d9d" providerId="AD" clId="Web-{EDBE7B5F-0F67-A889-882C-6456FAF9E59D}" dt="2024-02-29T13:10:18.699" v="13"/>
              <pc2:cmMkLst xmlns:pc2="http://schemas.microsoft.com/office/powerpoint/2019/9/main/command">
                <pc:docMk/>
                <pc:sldMk cId="1369832749" sldId="260"/>
                <pc2:cmMk id="{87018B04-8A6F-4DF7-A49D-6CF14754D382}"/>
              </pc2:cmMkLst>
            </pc226:cmChg>
          </p:ext>
        </pc:extLst>
      </pc:sldChg>
    </pc:docChg>
  </pc:docChgLst>
  <pc:docChgLst>
    <pc:chgData name="Katja Müller" userId="S::katja.mueller@dkjs.de::b87a080e-7919-468c-811b-702c6cfc9d9d" providerId="AD" clId="Web-{B503FF81-353B-863C-0BA7-2D425AC46FCF}"/>
    <pc:docChg chg="">
      <pc:chgData name="Katja Müller" userId="S::katja.mueller@dkjs.de::b87a080e-7919-468c-811b-702c6cfc9d9d" providerId="AD" clId="Web-{B503FF81-353B-863C-0BA7-2D425AC46FCF}" dt="2024-03-06T16:53:00.857" v="0"/>
      <pc:docMkLst>
        <pc:docMk/>
      </pc:docMkLst>
      <pc:sldChg chg="delCm">
        <pc:chgData name="Katja Müller" userId="S::katja.mueller@dkjs.de::b87a080e-7919-468c-811b-702c6cfc9d9d" providerId="AD" clId="Web-{B503FF81-353B-863C-0BA7-2D425AC46FCF}" dt="2024-03-06T16:53:00.857" v="0"/>
        <pc:sldMkLst>
          <pc:docMk/>
          <pc:sldMk cId="1369832749" sldId="260"/>
        </pc:sldMkLst>
        <pc:extLst>
          <p:ext xmlns:p="http://schemas.openxmlformats.org/presentationml/2006/main" uri="{D6D511B9-2390-475A-947B-AFAB55BFBCF1}">
            <pc226:cmChg xmlns:pc226="http://schemas.microsoft.com/office/powerpoint/2022/06/main/command" chg="del">
              <pc226:chgData name="Katja Müller" userId="S::katja.mueller@dkjs.de::b87a080e-7919-468c-811b-702c6cfc9d9d" providerId="AD" clId="Web-{B503FF81-353B-863C-0BA7-2D425AC46FCF}" dt="2024-03-06T16:53:00.857" v="0"/>
              <pc2:cmMkLst xmlns:pc2="http://schemas.microsoft.com/office/powerpoint/2019/9/main/command">
                <pc:docMk/>
                <pc:sldMk cId="1369832749" sldId="260"/>
                <pc2:cmMk id="{87018B04-8A6F-4DF7-A49D-6CF14754D382}"/>
              </pc2:cmMkLst>
            </pc226:cmChg>
          </p:ext>
        </pc:extLst>
      </pc:sldChg>
    </pc:docChg>
  </pc:docChgLst>
  <pc:docChgLst>
    <pc:chgData name="Janna Menke" userId="217f6e01-ffae-46f0-9404-2ce4bb79f5f1" providerId="ADAL" clId="{5078934F-057E-4F34-990F-B560F74B3B0A}"/>
    <pc:docChg chg="custSel modSld modMainMaster">
      <pc:chgData name="Janna Menke" userId="217f6e01-ffae-46f0-9404-2ce4bb79f5f1" providerId="ADAL" clId="{5078934F-057E-4F34-990F-B560F74B3B0A}" dt="2023-01-31T08:27:18.271" v="9" actId="478"/>
      <pc:docMkLst>
        <pc:docMk/>
      </pc:docMkLst>
      <pc:sldChg chg="addSp delSp modSp mod">
        <pc:chgData name="Janna Menke" userId="217f6e01-ffae-46f0-9404-2ce4bb79f5f1" providerId="ADAL" clId="{5078934F-057E-4F34-990F-B560F74B3B0A}" dt="2023-01-31T08:26:04.491" v="7" actId="14100"/>
        <pc:sldMkLst>
          <pc:docMk/>
          <pc:sldMk cId="1369832749" sldId="260"/>
        </pc:sldMkLst>
        <pc:spChg chg="mod">
          <ac:chgData name="Janna Menke" userId="217f6e01-ffae-46f0-9404-2ce4bb79f5f1" providerId="ADAL" clId="{5078934F-057E-4F34-990F-B560F74B3B0A}" dt="2023-01-31T08:24:32.595" v="0"/>
          <ac:spMkLst>
            <pc:docMk/>
            <pc:sldMk cId="1369832749" sldId="260"/>
            <ac:spMk id="2" creationId="{34C8512C-8BF9-4401-8BC0-6BA2B30780FF}"/>
          </ac:spMkLst>
        </pc:spChg>
        <pc:spChg chg="mod">
          <ac:chgData name="Janna Menke" userId="217f6e01-ffae-46f0-9404-2ce4bb79f5f1" providerId="ADAL" clId="{5078934F-057E-4F34-990F-B560F74B3B0A}" dt="2023-01-31T08:26:04.491" v="7" actId="14100"/>
          <ac:spMkLst>
            <pc:docMk/>
            <pc:sldMk cId="1369832749" sldId="260"/>
            <ac:spMk id="7" creationId="{63DB900B-DFC8-4F0A-9B23-BB7A89658F1F}"/>
          </ac:spMkLst>
        </pc:spChg>
        <pc:spChg chg="del">
          <ac:chgData name="Janna Menke" userId="217f6e01-ffae-46f0-9404-2ce4bb79f5f1" providerId="ADAL" clId="{5078934F-057E-4F34-990F-B560F74B3B0A}" dt="2023-01-31T08:24:45.340" v="3" actId="478"/>
          <ac:spMkLst>
            <pc:docMk/>
            <pc:sldMk cId="1369832749" sldId="260"/>
            <ac:spMk id="8" creationId="{130C30B5-B495-4C1F-ACA4-D6D9AF709043}"/>
          </ac:spMkLst>
        </pc:spChg>
        <pc:spChg chg="del">
          <ac:chgData name="Janna Menke" userId="217f6e01-ffae-46f0-9404-2ce4bb79f5f1" providerId="ADAL" clId="{5078934F-057E-4F34-990F-B560F74B3B0A}" dt="2023-01-31T08:24:41.855" v="1" actId="478"/>
          <ac:spMkLst>
            <pc:docMk/>
            <pc:sldMk cId="1369832749" sldId="260"/>
            <ac:spMk id="9" creationId="{35DFF809-3132-4071-B644-2C2382887A80}"/>
          </ac:spMkLst>
        </pc:spChg>
        <pc:spChg chg="add del mod">
          <ac:chgData name="Janna Menke" userId="217f6e01-ffae-46f0-9404-2ce4bb79f5f1" providerId="ADAL" clId="{5078934F-057E-4F34-990F-B560F74B3B0A}" dt="2023-01-31T08:24:44.359" v="2" actId="478"/>
          <ac:spMkLst>
            <pc:docMk/>
            <pc:sldMk cId="1369832749" sldId="260"/>
            <ac:spMk id="12" creationId="{72394292-71A8-4E7D-18EF-A2B5DF1AB46F}"/>
          </ac:spMkLst>
        </pc:spChg>
      </pc:sldChg>
      <pc:sldMasterChg chg="modSldLayout">
        <pc:chgData name="Janna Menke" userId="217f6e01-ffae-46f0-9404-2ce4bb79f5f1" providerId="ADAL" clId="{5078934F-057E-4F34-990F-B560F74B3B0A}" dt="2023-01-31T08:27:18.271" v="9" actId="478"/>
        <pc:sldMasterMkLst>
          <pc:docMk/>
          <pc:sldMasterMk cId="561365664" sldId="2147483648"/>
        </pc:sldMasterMkLst>
        <pc:sldLayoutChg chg="delSp mod">
          <pc:chgData name="Janna Menke" userId="217f6e01-ffae-46f0-9404-2ce4bb79f5f1" providerId="ADAL" clId="{5078934F-057E-4F34-990F-B560F74B3B0A}" dt="2023-01-31T08:27:18.271" v="9" actId="478"/>
          <pc:sldLayoutMkLst>
            <pc:docMk/>
            <pc:sldMasterMk cId="561365664" sldId="2147483648"/>
            <pc:sldLayoutMk cId="1566151716" sldId="2147483668"/>
          </pc:sldLayoutMkLst>
          <pc:spChg chg="del">
            <ac:chgData name="Janna Menke" userId="217f6e01-ffae-46f0-9404-2ce4bb79f5f1" providerId="ADAL" clId="{5078934F-057E-4F34-990F-B560F74B3B0A}" dt="2023-01-31T08:27:18.271" v="9" actId="478"/>
            <ac:spMkLst>
              <pc:docMk/>
              <pc:sldMasterMk cId="561365664" sldId="2147483648"/>
              <pc:sldLayoutMk cId="1566151716" sldId="2147483668"/>
              <ac:spMk id="12" creationId="{F2B8F20B-592C-4376-A25A-24632EE21791}"/>
            </ac:spMkLst>
          </pc:spChg>
          <pc:picChg chg="del">
            <ac:chgData name="Janna Menke" userId="217f6e01-ffae-46f0-9404-2ce4bb79f5f1" providerId="ADAL" clId="{5078934F-057E-4F34-990F-B560F74B3B0A}" dt="2023-01-31T08:27:11.563" v="8" actId="478"/>
            <ac:picMkLst>
              <pc:docMk/>
              <pc:sldMasterMk cId="561365664" sldId="2147483648"/>
              <pc:sldLayoutMk cId="1566151716" sldId="2147483668"/>
              <ac:picMk id="11" creationId="{2C34D2D4-0FEC-487D-A46A-BA7F5808F868}"/>
            </ac:picMkLst>
          </pc:picChg>
        </pc:sldLayoutChg>
      </pc:sldMasterChg>
    </pc:docChg>
  </pc:docChgLst>
  <pc:docChgLst>
    <pc:chgData name="Ursula Csejtei" userId="213c17aa-8599-48cd-b9f3-1b80e5defa85" providerId="ADAL" clId="{91BB5892-7BC3-441D-B0B0-A740F41F4BF8}"/>
    <pc:docChg chg="addSld modSld sldOrd">
      <pc:chgData name="Ursula Csejtei" userId="213c17aa-8599-48cd-b9f3-1b80e5defa85" providerId="ADAL" clId="{91BB5892-7BC3-441D-B0B0-A740F41F4BF8}" dt="2022-12-16T15:00:12.352" v="353" actId="20577"/>
      <pc:docMkLst>
        <pc:docMk/>
      </pc:docMkLst>
      <pc:sldChg chg="modSp mod ord">
        <pc:chgData name="Ursula Csejtei" userId="213c17aa-8599-48cd-b9f3-1b80e5defa85" providerId="ADAL" clId="{91BB5892-7BC3-441D-B0B0-A740F41F4BF8}" dt="2022-12-16T14:57:51.400" v="137" actId="20577"/>
        <pc:sldMkLst>
          <pc:docMk/>
          <pc:sldMk cId="3051883718" sldId="258"/>
        </pc:sldMkLst>
        <pc:spChg chg="mod">
          <ac:chgData name="Ursula Csejtei" userId="213c17aa-8599-48cd-b9f3-1b80e5defa85" providerId="ADAL" clId="{91BB5892-7BC3-441D-B0B0-A740F41F4BF8}" dt="2022-12-16T14:57:43.089" v="121" actId="20577"/>
          <ac:spMkLst>
            <pc:docMk/>
            <pc:sldMk cId="3051883718" sldId="258"/>
            <ac:spMk id="2" creationId="{AB9F66DB-D9C5-47BB-8861-67E4C836DD95}"/>
          </ac:spMkLst>
        </pc:spChg>
        <pc:spChg chg="mod">
          <ac:chgData name="Ursula Csejtei" userId="213c17aa-8599-48cd-b9f3-1b80e5defa85" providerId="ADAL" clId="{91BB5892-7BC3-441D-B0B0-A740F41F4BF8}" dt="2022-12-16T14:57:51.400" v="137" actId="20577"/>
          <ac:spMkLst>
            <pc:docMk/>
            <pc:sldMk cId="3051883718" sldId="258"/>
            <ac:spMk id="3" creationId="{25B75D75-95F9-4081-9460-9CA85EE17B91}"/>
          </ac:spMkLst>
        </pc:spChg>
      </pc:sldChg>
      <pc:sldChg chg="modSp mod ord">
        <pc:chgData name="Ursula Csejtei" userId="213c17aa-8599-48cd-b9f3-1b80e5defa85" providerId="ADAL" clId="{91BB5892-7BC3-441D-B0B0-A740F41F4BF8}" dt="2022-12-16T14:58:01.161" v="144" actId="20577"/>
        <pc:sldMkLst>
          <pc:docMk/>
          <pc:sldMk cId="1369832749" sldId="260"/>
        </pc:sldMkLst>
        <pc:spChg chg="mod">
          <ac:chgData name="Ursula Csejtei" userId="213c17aa-8599-48cd-b9f3-1b80e5defa85" providerId="ADAL" clId="{91BB5892-7BC3-441D-B0B0-A740F41F4BF8}" dt="2022-12-16T14:58:01.161" v="144" actId="20577"/>
          <ac:spMkLst>
            <pc:docMk/>
            <pc:sldMk cId="1369832749" sldId="260"/>
            <ac:spMk id="2" creationId="{34C8512C-8BF9-4401-8BC0-6BA2B30780FF}"/>
          </ac:spMkLst>
        </pc:spChg>
      </pc:sldChg>
      <pc:sldChg chg="addSp modSp mod ord">
        <pc:chgData name="Ursula Csejtei" userId="213c17aa-8599-48cd-b9f3-1b80e5defa85" providerId="ADAL" clId="{91BB5892-7BC3-441D-B0B0-A740F41F4BF8}" dt="2022-12-16T14:59:10.747" v="236" actId="20577"/>
        <pc:sldMkLst>
          <pc:docMk/>
          <pc:sldMk cId="70677665" sldId="267"/>
        </pc:sldMkLst>
        <pc:spChg chg="mod">
          <ac:chgData name="Ursula Csejtei" userId="213c17aa-8599-48cd-b9f3-1b80e5defa85" providerId="ADAL" clId="{91BB5892-7BC3-441D-B0B0-A740F41F4BF8}" dt="2022-12-16T14:58:12.417" v="153" actId="20577"/>
          <ac:spMkLst>
            <pc:docMk/>
            <pc:sldMk cId="70677665" sldId="267"/>
            <ac:spMk id="2" creationId="{8392582F-0426-44F4-A09C-EB0368E8FFD5}"/>
          </ac:spMkLst>
        </pc:spChg>
        <pc:spChg chg="mod">
          <ac:chgData name="Ursula Csejtei" userId="213c17aa-8599-48cd-b9f3-1b80e5defa85" providerId="ADAL" clId="{91BB5892-7BC3-441D-B0B0-A740F41F4BF8}" dt="2022-12-16T14:58:15.102" v="154" actId="6549"/>
          <ac:spMkLst>
            <pc:docMk/>
            <pc:sldMk cId="70677665" sldId="267"/>
            <ac:spMk id="6" creationId="{58C2DEDE-BD92-4E4A-BCBC-7B9A678DC541}"/>
          </ac:spMkLst>
        </pc:spChg>
        <pc:spChg chg="add mod">
          <ac:chgData name="Ursula Csejtei" userId="213c17aa-8599-48cd-b9f3-1b80e5defa85" providerId="ADAL" clId="{91BB5892-7BC3-441D-B0B0-A740F41F4BF8}" dt="2022-12-16T14:59:10.747" v="236" actId="20577"/>
          <ac:spMkLst>
            <pc:docMk/>
            <pc:sldMk cId="70677665" sldId="267"/>
            <ac:spMk id="7" creationId="{B04B4440-B298-7723-15F0-4672D4B3B52A}"/>
          </ac:spMkLst>
        </pc:spChg>
      </pc:sldChg>
      <pc:sldChg chg="modSp mod">
        <pc:chgData name="Ursula Csejtei" userId="213c17aa-8599-48cd-b9f3-1b80e5defa85" providerId="ADAL" clId="{91BB5892-7BC3-441D-B0B0-A740F41F4BF8}" dt="2022-12-16T14:57:09.224" v="97" actId="6549"/>
        <pc:sldMkLst>
          <pc:docMk/>
          <pc:sldMk cId="1222337993" sldId="269"/>
        </pc:sldMkLst>
        <pc:spChg chg="mod">
          <ac:chgData name="Ursula Csejtei" userId="213c17aa-8599-48cd-b9f3-1b80e5defa85" providerId="ADAL" clId="{91BB5892-7BC3-441D-B0B0-A740F41F4BF8}" dt="2022-12-16T14:56:56.403" v="58" actId="20577"/>
          <ac:spMkLst>
            <pc:docMk/>
            <pc:sldMk cId="1222337993" sldId="269"/>
            <ac:spMk id="2" creationId="{66FD7EE2-2EAB-48E2-AF0D-4159B03A416F}"/>
          </ac:spMkLst>
        </pc:spChg>
        <pc:spChg chg="mod">
          <ac:chgData name="Ursula Csejtei" userId="213c17aa-8599-48cd-b9f3-1b80e5defa85" providerId="ADAL" clId="{91BB5892-7BC3-441D-B0B0-A740F41F4BF8}" dt="2022-12-16T14:57:06.142" v="96" actId="20577"/>
          <ac:spMkLst>
            <pc:docMk/>
            <pc:sldMk cId="1222337993" sldId="269"/>
            <ac:spMk id="3" creationId="{450AB806-3B0D-4F7F-B3FF-BE8898D18461}"/>
          </ac:spMkLst>
        </pc:spChg>
        <pc:spChg chg="mod">
          <ac:chgData name="Ursula Csejtei" userId="213c17aa-8599-48cd-b9f3-1b80e5defa85" providerId="ADAL" clId="{91BB5892-7BC3-441D-B0B0-A740F41F4BF8}" dt="2022-12-16T14:57:09.224" v="97" actId="6549"/>
          <ac:spMkLst>
            <pc:docMk/>
            <pc:sldMk cId="1222337993" sldId="269"/>
            <ac:spMk id="4" creationId="{52763FB3-C9C3-474B-AAD6-297BF48EFBF0}"/>
          </ac:spMkLst>
        </pc:spChg>
      </pc:sldChg>
      <pc:sldChg chg="modSp add mod ord">
        <pc:chgData name="Ursula Csejtei" userId="213c17aa-8599-48cd-b9f3-1b80e5defa85" providerId="ADAL" clId="{91BB5892-7BC3-441D-B0B0-A740F41F4BF8}" dt="2022-12-16T14:59:26.249" v="254" actId="20577"/>
        <pc:sldMkLst>
          <pc:docMk/>
          <pc:sldMk cId="676752156" sldId="270"/>
        </pc:sldMkLst>
        <pc:spChg chg="mod">
          <ac:chgData name="Ursula Csejtei" userId="213c17aa-8599-48cd-b9f3-1b80e5defa85" providerId="ADAL" clId="{91BB5892-7BC3-441D-B0B0-A740F41F4BF8}" dt="2022-12-16T14:59:22.654" v="240" actId="20577"/>
          <ac:spMkLst>
            <pc:docMk/>
            <pc:sldMk cId="676752156" sldId="270"/>
            <ac:spMk id="2" creationId="{AB9F66DB-D9C5-47BB-8861-67E4C836DD95}"/>
          </ac:spMkLst>
        </pc:spChg>
        <pc:spChg chg="mod">
          <ac:chgData name="Ursula Csejtei" userId="213c17aa-8599-48cd-b9f3-1b80e5defa85" providerId="ADAL" clId="{91BB5892-7BC3-441D-B0B0-A740F41F4BF8}" dt="2022-12-16T14:59:26.249" v="254" actId="20577"/>
          <ac:spMkLst>
            <pc:docMk/>
            <pc:sldMk cId="676752156" sldId="270"/>
            <ac:spMk id="3" creationId="{25B75D75-95F9-4081-9460-9CA85EE17B91}"/>
          </ac:spMkLst>
        </pc:spChg>
      </pc:sldChg>
      <pc:sldChg chg="modSp add mod ord">
        <pc:chgData name="Ursula Csejtei" userId="213c17aa-8599-48cd-b9f3-1b80e5defa85" providerId="ADAL" clId="{91BB5892-7BC3-441D-B0B0-A740F41F4BF8}" dt="2022-12-16T14:59:38.754" v="283" actId="20577"/>
        <pc:sldMkLst>
          <pc:docMk/>
          <pc:sldMk cId="2312289796" sldId="271"/>
        </pc:sldMkLst>
        <pc:spChg chg="mod">
          <ac:chgData name="Ursula Csejtei" userId="213c17aa-8599-48cd-b9f3-1b80e5defa85" providerId="ADAL" clId="{91BB5892-7BC3-441D-B0B0-A740F41F4BF8}" dt="2022-12-16T14:59:38.754" v="283" actId="20577"/>
          <ac:spMkLst>
            <pc:docMk/>
            <pc:sldMk cId="2312289796" sldId="271"/>
            <ac:spMk id="2" creationId="{8392582F-0426-44F4-A09C-EB0368E8FFD5}"/>
          </ac:spMkLst>
        </pc:spChg>
      </pc:sldChg>
      <pc:sldChg chg="modSp add mod ord">
        <pc:chgData name="Ursula Csejtei" userId="213c17aa-8599-48cd-b9f3-1b80e5defa85" providerId="ADAL" clId="{91BB5892-7BC3-441D-B0B0-A740F41F4BF8}" dt="2022-12-16T15:00:00.208" v="336" actId="20577"/>
        <pc:sldMkLst>
          <pc:docMk/>
          <pc:sldMk cId="993218209" sldId="272"/>
        </pc:sldMkLst>
        <pc:spChg chg="mod">
          <ac:chgData name="Ursula Csejtei" userId="213c17aa-8599-48cd-b9f3-1b80e5defa85" providerId="ADAL" clId="{91BB5892-7BC3-441D-B0B0-A740F41F4BF8}" dt="2022-12-16T14:59:50.751" v="294" actId="20577"/>
          <ac:spMkLst>
            <pc:docMk/>
            <pc:sldMk cId="993218209" sldId="272"/>
            <ac:spMk id="2" creationId="{AB9F66DB-D9C5-47BB-8861-67E4C836DD95}"/>
          </ac:spMkLst>
        </pc:spChg>
        <pc:spChg chg="mod">
          <ac:chgData name="Ursula Csejtei" userId="213c17aa-8599-48cd-b9f3-1b80e5defa85" providerId="ADAL" clId="{91BB5892-7BC3-441D-B0B0-A740F41F4BF8}" dt="2022-12-16T15:00:00.208" v="336" actId="20577"/>
          <ac:spMkLst>
            <pc:docMk/>
            <pc:sldMk cId="993218209" sldId="272"/>
            <ac:spMk id="3" creationId="{25B75D75-95F9-4081-9460-9CA85EE17B91}"/>
          </ac:spMkLst>
        </pc:spChg>
      </pc:sldChg>
      <pc:sldChg chg="modSp add mod ord">
        <pc:chgData name="Ursula Csejtei" userId="213c17aa-8599-48cd-b9f3-1b80e5defa85" providerId="ADAL" clId="{91BB5892-7BC3-441D-B0B0-A740F41F4BF8}" dt="2022-12-16T15:00:12.352" v="353" actId="20577"/>
        <pc:sldMkLst>
          <pc:docMk/>
          <pc:sldMk cId="1558601261" sldId="273"/>
        </pc:sldMkLst>
        <pc:spChg chg="mod">
          <ac:chgData name="Ursula Csejtei" userId="213c17aa-8599-48cd-b9f3-1b80e5defa85" providerId="ADAL" clId="{91BB5892-7BC3-441D-B0B0-A740F41F4BF8}" dt="2022-12-16T15:00:12.352" v="353" actId="20577"/>
          <ac:spMkLst>
            <pc:docMk/>
            <pc:sldMk cId="1558601261" sldId="273"/>
            <ac:spMk id="2" creationId="{8392582F-0426-44F4-A09C-EB0368E8FFD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93529E-5DEF-4692-A47B-492DCE81DA0D}" type="datetimeFigureOut">
              <a:rPr lang="de-DE" smtClean="0"/>
              <a:t>06.03.2024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D3FCC-C7D4-4B59-B5CB-57C16C09175A}" type="slidenum">
              <a:rPr lang="de-DE" smtClean="0"/>
              <a:t>‹#›</a:t>
            </a:fld>
            <a:endParaRPr lang="de-DE"/>
          </a:p>
        </p:txBody>
      </p:sp>
    </p:spTree>
    <p:extLst>
      <p:ext uri="{BB962C8B-B14F-4D97-AF65-F5344CB8AC3E}">
        <p14:creationId xmlns:p14="http://schemas.microsoft.com/office/powerpoint/2010/main" val="1531246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1">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85787"/>
            <a:ext cx="8716962" cy="2297907"/>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25" name="Grafik 24">
            <a:extLst>
              <a:ext uri="{FF2B5EF4-FFF2-40B4-BE49-F238E27FC236}">
                <a16:creationId xmlns:a16="http://schemas.microsoft.com/office/drawing/2014/main" id="{85711A12-238A-4151-8940-089397608BF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9200" y="5336651"/>
            <a:ext cx="1854000" cy="1001183"/>
          </a:xfrm>
          <a:prstGeom prst="rect">
            <a:avLst/>
          </a:prstGeom>
        </p:spPr>
      </p:pic>
    </p:spTree>
    <p:extLst>
      <p:ext uri="{BB962C8B-B14F-4D97-AF65-F5344CB8AC3E}">
        <p14:creationId xmlns:p14="http://schemas.microsoft.com/office/powerpoint/2010/main" val="3995014077"/>
      </p:ext>
    </p:extLst>
  </p:cSld>
  <p:clrMapOvr>
    <a:masterClrMapping/>
  </p:clrMapOvr>
  <p:extLst>
    <p:ext uri="{DCECCB84-F9BA-43D5-87BE-67443E8EF086}">
      <p15:sldGuideLst xmlns:p15="http://schemas.microsoft.com/office/powerpoint/2012/main">
        <p15:guide id="1" orient="horz" pos="2181" userDrawn="1">
          <p15:clr>
            <a:srgbClr val="FBAE40"/>
          </p15:clr>
        </p15:guide>
        <p15:guide id="2" orient="horz" pos="1817" userDrawn="1">
          <p15:clr>
            <a:srgbClr val="FBAE40"/>
          </p15:clr>
        </p15:guide>
        <p15:guide id="3" orient="horz" pos="373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Nur Titel ne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324736872"/>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os">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p>
            <a:fld id="{1C379590-D82A-4526-92DC-770B76652CD0}" type="datetime1">
              <a:rPr lang="de-DE" smtClean="0"/>
              <a:t>06.03.2024</a:t>
            </a:fld>
            <a:endParaRPr lang="de-DE"/>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p>
            <a:r>
              <a:rPr lang="de-DE"/>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p>
            <a:fld id="{D2564A49-063B-45EB-88FE-1979AA10B845}" type="slidenum">
              <a:rPr lang="de-DE" smtClean="0"/>
              <a:t>‹#›</a:t>
            </a:fld>
            <a:endParaRPr lang="de-DE"/>
          </a:p>
        </p:txBody>
      </p:sp>
    </p:spTree>
    <p:extLst>
      <p:ext uri="{BB962C8B-B14F-4D97-AF65-F5344CB8AC3E}">
        <p14:creationId xmlns:p14="http://schemas.microsoft.com/office/powerpoint/2010/main" val="206495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r ne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6AB77DB3-1E0D-4551-8851-579C7B186F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lvl1pPr>
              <a:defRPr>
                <a:solidFill>
                  <a:schemeClr val="bg1"/>
                </a:solidFill>
              </a:defRPr>
            </a:lvl1pPr>
          </a:lstStyle>
          <a:p>
            <a:fld id="{1C379590-D82A-4526-92DC-770B76652CD0}" type="datetime1">
              <a:rPr lang="de-DE" smtClean="0"/>
              <a:pPr/>
              <a:t>06.03.2024</a:t>
            </a:fld>
            <a:endParaRPr lang="de-DE" dirty="0"/>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pic>
        <p:nvPicPr>
          <p:cNvPr id="6" name="Grafik 5">
            <a:extLst>
              <a:ext uri="{FF2B5EF4-FFF2-40B4-BE49-F238E27FC236}">
                <a16:creationId xmlns:a16="http://schemas.microsoft.com/office/drawing/2014/main" id="{D055EA2A-4810-4922-9CD7-D498531DBA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2220903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hasCustomPrompt="1"/>
          </p:nvPr>
        </p:nvSpPr>
        <p:spPr>
          <a:xfrm>
            <a:off x="1704043" y="578503"/>
            <a:ext cx="6004935" cy="3258848"/>
          </a:xfrm>
        </p:spPr>
        <p:txBody>
          <a:bodyPr anchor="b"/>
          <a:lstStyle>
            <a:lvl1pPr algn="ctr">
              <a:defRPr sz="7860">
                <a:solidFill>
                  <a:schemeClr val="bg1"/>
                </a:solidFill>
              </a:defRPr>
            </a:lvl1pPr>
          </a:lstStyle>
          <a:p>
            <a:r>
              <a:rPr lang="de-DE" dirty="0"/>
              <a:t>Vielen Dank!</a:t>
            </a:r>
          </a:p>
        </p:txBody>
      </p:sp>
      <p:pic>
        <p:nvPicPr>
          <p:cNvPr id="9" name="Grafik 8">
            <a:extLst>
              <a:ext uri="{FF2B5EF4-FFF2-40B4-BE49-F238E27FC236}">
                <a16:creationId xmlns:a16="http://schemas.microsoft.com/office/drawing/2014/main" id="{6F7C0D76-C4A8-4F96-8B28-1FD9E3346B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53856" y="2083813"/>
            <a:ext cx="2103503" cy="2539784"/>
          </a:xfrm>
          <a:prstGeom prst="rect">
            <a:avLst/>
          </a:prstGeom>
        </p:spPr>
      </p:pic>
    </p:spTree>
    <p:extLst>
      <p:ext uri="{BB962C8B-B14F-4D97-AF65-F5344CB8AC3E}">
        <p14:creationId xmlns:p14="http://schemas.microsoft.com/office/powerpoint/2010/main" val="17290158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nsprechpartner">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Grafik 12">
            <a:extLst>
              <a:ext uri="{FF2B5EF4-FFF2-40B4-BE49-F238E27FC236}">
                <a16:creationId xmlns:a16="http://schemas.microsoft.com/office/drawing/2014/main" id="{DEFD68EF-B307-4035-AFCB-91F61ABC30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338" y="615824"/>
            <a:ext cx="1854000" cy="1001183"/>
          </a:xfrm>
          <a:prstGeom prst="rect">
            <a:avLst/>
          </a:prstGeom>
        </p:spPr>
      </p:pic>
      <p:sp>
        <p:nvSpPr>
          <p:cNvPr id="15" name="Textplatzhalter 12">
            <a:extLst>
              <a:ext uri="{FF2B5EF4-FFF2-40B4-BE49-F238E27FC236}">
                <a16:creationId xmlns:a16="http://schemas.microsoft.com/office/drawing/2014/main" id="{3BCF8C5D-0A09-418E-B079-9DF99A55B417}"/>
              </a:ext>
            </a:extLst>
          </p:cNvPr>
          <p:cNvSpPr>
            <a:spLocks noGrp="1"/>
          </p:cNvSpPr>
          <p:nvPr>
            <p:ph type="body" sz="quarter" idx="14"/>
          </p:nvPr>
        </p:nvSpPr>
        <p:spPr>
          <a:xfrm>
            <a:off x="4240504" y="554368"/>
            <a:ext cx="334854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
        <p:nvSpPr>
          <p:cNvPr id="16" name="Textplatzhalter 12">
            <a:extLst>
              <a:ext uri="{FF2B5EF4-FFF2-40B4-BE49-F238E27FC236}">
                <a16:creationId xmlns:a16="http://schemas.microsoft.com/office/drawing/2014/main" id="{8E228A2A-57DA-4ED6-88E5-35FE66FC8519}"/>
              </a:ext>
            </a:extLst>
          </p:cNvPr>
          <p:cNvSpPr>
            <a:spLocks noGrp="1"/>
          </p:cNvSpPr>
          <p:nvPr>
            <p:ph type="body" sz="quarter" idx="15"/>
          </p:nvPr>
        </p:nvSpPr>
        <p:spPr>
          <a:xfrm>
            <a:off x="7947689" y="554400"/>
            <a:ext cx="334800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1566151716"/>
      </p:ext>
    </p:extLst>
  </p:cSld>
  <p:clrMapOvr>
    <a:masterClrMapping/>
  </p:clrMapOvr>
  <p:extLst>
    <p:ext uri="{DCECCB84-F9BA-43D5-87BE-67443E8EF086}">
      <p15:sldGuideLst xmlns:p15="http://schemas.microsoft.com/office/powerpoint/2012/main">
        <p15:guide id="1" orient="horz" pos="1116">
          <p15:clr>
            <a:srgbClr val="FBAE40"/>
          </p15:clr>
        </p15:guide>
        <p15:guide id="2" pos="2670" userDrawn="1">
          <p15:clr>
            <a:srgbClr val="FBAE40"/>
          </p15:clr>
        </p15:guide>
        <p15:guide id="3" pos="4781" userDrawn="1">
          <p15:clr>
            <a:srgbClr val="FBAE40"/>
          </p15:clr>
        </p15:guide>
        <p15:guide id="4" pos="50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2">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54833"/>
            <a:ext cx="8716962" cy="2328862"/>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17" name="Grafik 16">
            <a:extLst>
              <a:ext uri="{FF2B5EF4-FFF2-40B4-BE49-F238E27FC236}">
                <a16:creationId xmlns:a16="http://schemas.microsoft.com/office/drawing/2014/main" id="{FEACC322-352A-4203-BB14-B567CB6E9E9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8250" y="4928111"/>
            <a:ext cx="1854000" cy="1409189"/>
          </a:xfrm>
          <a:prstGeom prst="rect">
            <a:avLst/>
          </a:prstGeom>
        </p:spPr>
      </p:pic>
    </p:spTree>
    <p:extLst>
      <p:ext uri="{BB962C8B-B14F-4D97-AF65-F5344CB8AC3E}">
        <p14:creationId xmlns:p14="http://schemas.microsoft.com/office/powerpoint/2010/main" val="2199247279"/>
      </p:ext>
    </p:extLst>
  </p:cSld>
  <p:clrMapOvr>
    <a:masterClrMapping/>
  </p:clrMapOvr>
  <p:extLst>
    <p:ext uri="{DCECCB84-F9BA-43D5-87BE-67443E8EF086}">
      <p15:sldGuideLst xmlns:p15="http://schemas.microsoft.com/office/powerpoint/2012/main">
        <p15:guide id="1" orient="horz" pos="1817" userDrawn="1">
          <p15:clr>
            <a:srgbClr val="FBAE40"/>
          </p15:clr>
        </p15:guide>
        <p15:guide id="2" orient="horz" pos="2181" userDrawn="1">
          <p15:clr>
            <a:srgbClr val="FBAE40"/>
          </p15:clr>
        </p15:guide>
        <p15:guide id="3" orient="horz" pos="37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Kapiteltrenner 1">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3304874" y="585789"/>
            <a:ext cx="8347376" cy="3202962"/>
          </a:xfrm>
        </p:spPr>
        <p:txBody>
          <a:bodyPr anchor="b"/>
          <a:lstStyle>
            <a:lvl1pP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3304874" y="4080057"/>
            <a:ext cx="8347376" cy="2400118"/>
          </a:xfrm>
        </p:spPr>
        <p:txBody>
          <a:bodyPr/>
          <a:lstStyle>
            <a:lvl1pPr marL="0" indent="0">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9" name="Grafik 8">
            <a:extLst>
              <a:ext uri="{FF2B5EF4-FFF2-40B4-BE49-F238E27FC236}">
                <a16:creationId xmlns:a16="http://schemas.microsoft.com/office/drawing/2014/main" id="{3505E7E6-C9EB-4B7B-B62F-FC8F74128F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5144" y="1838323"/>
            <a:ext cx="2447131" cy="1492933"/>
          </a:xfrm>
          <a:prstGeom prst="rect">
            <a:avLst/>
          </a:prstGeom>
        </p:spPr>
      </p:pic>
      <p:pic>
        <p:nvPicPr>
          <p:cNvPr id="11" name="Grafik 10">
            <a:extLst>
              <a:ext uri="{FF2B5EF4-FFF2-40B4-BE49-F238E27FC236}">
                <a16:creationId xmlns:a16="http://schemas.microsoft.com/office/drawing/2014/main" id="{880FBDD6-6EBC-45C5-9550-477171EDEE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0407357">
            <a:off x="10732506" y="386432"/>
            <a:ext cx="762937" cy="1063939"/>
          </a:xfrm>
          <a:prstGeom prst="rect">
            <a:avLst/>
          </a:prstGeom>
        </p:spPr>
      </p:pic>
    </p:spTree>
    <p:extLst>
      <p:ext uri="{BB962C8B-B14F-4D97-AF65-F5344CB8AC3E}">
        <p14:creationId xmlns:p14="http://schemas.microsoft.com/office/powerpoint/2010/main" val="635123079"/>
      </p:ext>
    </p:extLst>
  </p:cSld>
  <p:clrMapOvr>
    <a:masterClrMapping/>
  </p:clrMapOvr>
  <p:extLst>
    <p:ext uri="{DCECCB84-F9BA-43D5-87BE-67443E8EF086}">
      <p15:sldGuideLst xmlns:p15="http://schemas.microsoft.com/office/powerpoint/2012/main">
        <p15:guide id="1" pos="2081" userDrawn="1">
          <p15:clr>
            <a:srgbClr val="FBAE40"/>
          </p15:clr>
        </p15:guide>
        <p15:guide id="2" orient="horz" pos="2387" userDrawn="1">
          <p15:clr>
            <a:srgbClr val="FBAE40"/>
          </p15:clr>
        </p15:guide>
        <p15:guide id="3" orient="horz" pos="257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Kapiteltrenner 2">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Grafik 6">
            <a:extLst>
              <a:ext uri="{FF2B5EF4-FFF2-40B4-BE49-F238E27FC236}">
                <a16:creationId xmlns:a16="http://schemas.microsoft.com/office/drawing/2014/main" id="{95D121C5-3177-4F30-88DF-1AB1214E27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004" y="1740604"/>
            <a:ext cx="6710843" cy="2288632"/>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541338" y="585788"/>
            <a:ext cx="11110912" cy="3441085"/>
          </a:xfrm>
        </p:spPr>
        <p:txBody>
          <a:bodyPr anchor="b"/>
          <a:lstStyle>
            <a:lvl1pPr algn="ct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541338" y="4315798"/>
            <a:ext cx="11110912" cy="1515376"/>
          </a:xfrm>
        </p:spPr>
        <p:txBody>
          <a:bodyPr/>
          <a:lstStyle>
            <a:lvl1pPr marL="0" indent="0" algn="ctr">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5" name="Grafik 4">
            <a:extLst>
              <a:ext uri="{FF2B5EF4-FFF2-40B4-BE49-F238E27FC236}">
                <a16:creationId xmlns:a16="http://schemas.microsoft.com/office/drawing/2014/main" id="{68A7180C-C987-418E-88EA-3B813E87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1361" y="1025238"/>
            <a:ext cx="562995" cy="343469"/>
          </a:xfrm>
          <a:prstGeom prst="rect">
            <a:avLst/>
          </a:prstGeom>
        </p:spPr>
      </p:pic>
      <p:pic>
        <p:nvPicPr>
          <p:cNvPr id="13" name="Grafik 12">
            <a:extLst>
              <a:ext uri="{FF2B5EF4-FFF2-40B4-BE49-F238E27FC236}">
                <a16:creationId xmlns:a16="http://schemas.microsoft.com/office/drawing/2014/main" id="{514D1B60-5DEC-4A88-BC78-4826A45414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59649" y="5848681"/>
            <a:ext cx="2275862" cy="554500"/>
          </a:xfrm>
          <a:prstGeom prst="rect">
            <a:avLst/>
          </a:prstGeom>
        </p:spPr>
      </p:pic>
    </p:spTree>
    <p:extLst>
      <p:ext uri="{BB962C8B-B14F-4D97-AF65-F5344CB8AC3E}">
        <p14:creationId xmlns:p14="http://schemas.microsoft.com/office/powerpoint/2010/main" val="2738523308"/>
      </p:ext>
    </p:extLst>
  </p:cSld>
  <p:clrMapOvr>
    <a:masterClrMapping/>
  </p:clrMapOvr>
  <p:extLst>
    <p:ext uri="{DCECCB84-F9BA-43D5-87BE-67443E8EF086}">
      <p15:sldGuideLst xmlns:p15="http://schemas.microsoft.com/office/powerpoint/2012/main">
        <p15:guide id="2" orient="horz" pos="2537" userDrawn="1">
          <p15:clr>
            <a:srgbClr val="FBAE40"/>
          </p15:clr>
        </p15:guide>
        <p15:guide id="3" orient="horz" pos="271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8" y="1778400"/>
            <a:ext cx="721995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Bildplatzhalter 14">
            <a:extLst>
              <a:ext uri="{FF2B5EF4-FFF2-40B4-BE49-F238E27FC236}">
                <a16:creationId xmlns:a16="http://schemas.microsoft.com/office/drawing/2014/main" id="{F578DBAC-CD20-403B-9C06-158AFEAD485F}"/>
              </a:ext>
            </a:extLst>
          </p:cNvPr>
          <p:cNvSpPr>
            <a:spLocks noGrp="1"/>
          </p:cNvSpPr>
          <p:nvPr>
            <p:ph type="pic" sz="quarter" idx="15"/>
          </p:nvPr>
        </p:nvSpPr>
        <p:spPr>
          <a:xfrm>
            <a:off x="8124824" y="1836738"/>
            <a:ext cx="3527425" cy="3829050"/>
          </a:xfrm>
        </p:spPr>
        <p:txBody>
          <a:bodyPr/>
          <a:lstStyle/>
          <a:p>
            <a:r>
              <a:rPr lang="de-DE"/>
              <a:t>Bild durch Klicken auf Symbol hinzufügen</a:t>
            </a:r>
          </a:p>
        </p:txBody>
      </p:sp>
      <p:sp>
        <p:nvSpPr>
          <p:cNvPr id="16" name="Textplatzhalter 10">
            <a:extLst>
              <a:ext uri="{FF2B5EF4-FFF2-40B4-BE49-F238E27FC236}">
                <a16:creationId xmlns:a16="http://schemas.microsoft.com/office/drawing/2014/main" id="{C54F8C07-5CB7-4CDB-94CF-214006126497}"/>
              </a:ext>
            </a:extLst>
          </p:cNvPr>
          <p:cNvSpPr>
            <a:spLocks noGrp="1"/>
          </p:cNvSpPr>
          <p:nvPr>
            <p:ph type="body" sz="quarter" idx="16"/>
          </p:nvPr>
        </p:nvSpPr>
        <p:spPr>
          <a:xfrm>
            <a:off x="8123238" y="5783158"/>
            <a:ext cx="3528000" cy="216000"/>
          </a:xfrm>
        </p:spPr>
        <p:txBody>
          <a:bodyPr/>
          <a:lstStyle>
            <a:lvl1pPr>
              <a:defRPr sz="1400">
                <a:solidFill>
                  <a:schemeClr val="tx1"/>
                </a:solidFill>
              </a:defRPr>
            </a:lvl1pPr>
          </a:lstStyle>
          <a:p>
            <a:pPr lvl="0"/>
            <a:r>
              <a:rPr lang="de-DE"/>
              <a:t>Mastertextformat bearbeiten</a:t>
            </a:r>
          </a:p>
        </p:txBody>
      </p:sp>
      <p:sp>
        <p:nvSpPr>
          <p:cNvPr id="18" name="Textplatzhalter 8">
            <a:extLst>
              <a:ext uri="{FF2B5EF4-FFF2-40B4-BE49-F238E27FC236}">
                <a16:creationId xmlns:a16="http://schemas.microsoft.com/office/drawing/2014/main" id="{F604D2D3-5DB4-44D4-B1BF-6CACC13FD198}"/>
              </a:ext>
            </a:extLst>
          </p:cNvPr>
          <p:cNvSpPr>
            <a:spLocks noGrp="1"/>
          </p:cNvSpPr>
          <p:nvPr>
            <p:ph type="body" sz="quarter" idx="17"/>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3117462632"/>
      </p:ext>
    </p:extLst>
  </p:cSld>
  <p:clrMapOvr>
    <a:masterClrMapping/>
  </p:clrMapOvr>
  <p:extLst>
    <p:ext uri="{DCECCB84-F9BA-43D5-87BE-67443E8EF086}">
      <p15:sldGuideLst xmlns:p15="http://schemas.microsoft.com/office/powerpoint/2012/main">
        <p15:guide id="1" orient="horz" pos="1119" userDrawn="1">
          <p15:clr>
            <a:srgbClr val="FBAE40"/>
          </p15:clr>
        </p15:guide>
        <p15:guide id="2" orient="horz" pos="1157" userDrawn="1">
          <p15:clr>
            <a:srgbClr val="FBAE40"/>
          </p15:clr>
        </p15:guide>
        <p15:guide id="3" orient="horz" pos="3752" userDrawn="1">
          <p15:clr>
            <a:srgbClr val="FBAE40"/>
          </p15:clr>
        </p15:guide>
        <p15:guide id="4" orient="horz" pos="4082" userDrawn="1">
          <p15:clr>
            <a:srgbClr val="FBAE40"/>
          </p15:clr>
        </p15:guide>
        <p15:guide id="5" pos="5117" userDrawn="1">
          <p15:clr>
            <a:srgbClr val="FBAE40"/>
          </p15:clr>
        </p15:guide>
        <p15:guide id="6" pos="4889" userDrawn="1">
          <p15:clr>
            <a:srgbClr val="FBAE40"/>
          </p15:clr>
        </p15:guide>
        <p15:guide id="7" orient="horz" pos="64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7" y="1778400"/>
            <a:ext cx="537480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platzhalter 12">
            <a:extLst>
              <a:ext uri="{FF2B5EF4-FFF2-40B4-BE49-F238E27FC236}">
                <a16:creationId xmlns:a16="http://schemas.microsoft.com/office/drawing/2014/main" id="{D0D82A4F-98AF-4FA1-82D8-DE5A35659786}"/>
              </a:ext>
            </a:extLst>
          </p:cNvPr>
          <p:cNvSpPr>
            <a:spLocks noGrp="1"/>
          </p:cNvSpPr>
          <p:nvPr>
            <p:ph type="body" sz="quarter" idx="15"/>
          </p:nvPr>
        </p:nvSpPr>
        <p:spPr>
          <a:xfrm>
            <a:off x="6277450" y="1778400"/>
            <a:ext cx="5374800" cy="4176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extplatzhalter 8">
            <a:extLst>
              <a:ext uri="{FF2B5EF4-FFF2-40B4-BE49-F238E27FC236}">
                <a16:creationId xmlns:a16="http://schemas.microsoft.com/office/drawing/2014/main" id="{7CA7B2B4-4374-457A-8B45-B422F4279361}"/>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2846176555"/>
      </p:ext>
    </p:extLst>
  </p:cSld>
  <p:clrMapOvr>
    <a:masterClrMapping/>
  </p:clrMapOvr>
  <p:extLst>
    <p:ext uri="{DCECCB84-F9BA-43D5-87BE-67443E8EF086}">
      <p15:sldGuideLst xmlns:p15="http://schemas.microsoft.com/office/powerpoint/2012/main">
        <p15:guide id="1" orient="horz" pos="1119">
          <p15:clr>
            <a:srgbClr val="FBAE40"/>
          </p15:clr>
        </p15:guide>
        <p15:guide id="3" orient="horz" pos="3752">
          <p15:clr>
            <a:srgbClr val="FBAE40"/>
          </p15:clr>
        </p15:guide>
        <p15:guide id="4" orient="horz" pos="4082">
          <p15:clr>
            <a:srgbClr val="FBAE40"/>
          </p15:clr>
        </p15:guide>
        <p15:guide id="5" pos="3953" userDrawn="1">
          <p15:clr>
            <a:srgbClr val="FBAE40"/>
          </p15:clr>
        </p15:guide>
        <p15:guide id="6" pos="3727" userDrawn="1">
          <p15:clr>
            <a:srgbClr val="FBAE40"/>
          </p15:clr>
        </p15:guide>
        <p15:guide id="7" orient="horz" pos="64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ext und Bi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1" name="Textplatzhalter 12">
            <a:extLst>
              <a:ext uri="{FF2B5EF4-FFF2-40B4-BE49-F238E27FC236}">
                <a16:creationId xmlns:a16="http://schemas.microsoft.com/office/drawing/2014/main" id="{B3477079-C5F8-49D3-A4F8-E3502B9FE1E5}"/>
              </a:ext>
            </a:extLst>
          </p:cNvPr>
          <p:cNvSpPr>
            <a:spLocks noGrp="1"/>
          </p:cNvSpPr>
          <p:nvPr>
            <p:ph type="body" sz="quarter" idx="14"/>
          </p:nvPr>
        </p:nvSpPr>
        <p:spPr>
          <a:xfrm>
            <a:off x="1990674" y="1943100"/>
            <a:ext cx="3780000" cy="3780000"/>
          </a:xfrm>
          <a:solidFill>
            <a:schemeClr val="bg1"/>
          </a:solidFill>
        </p:spPr>
        <p:txBody>
          <a:bodyPr lIns="262800" tIns="277200" rIns="262800" bIns="277200"/>
          <a:lstStyle>
            <a:lvl1pPr>
              <a:lnSpc>
                <a:spcPct val="104000"/>
              </a:lnSpc>
              <a:defRPr sz="1600">
                <a:solidFill>
                  <a:schemeClr val="tx1"/>
                </a:solidFill>
              </a:defRPr>
            </a:lvl1pPr>
            <a:lvl2pPr marL="226800" indent="-226800">
              <a:lnSpc>
                <a:spcPct val="104000"/>
              </a:lnSpc>
              <a:spcBef>
                <a:spcPts val="400"/>
              </a:spcBef>
              <a:buFont typeface="Symbol" panose="05050102010706020507" pitchFamily="18" charset="2"/>
              <a:buChar char="-"/>
              <a:defRPr sz="1600" b="0">
                <a:solidFill>
                  <a:schemeClr val="tx1"/>
                </a:solidFill>
              </a:defRPr>
            </a:lvl2pPr>
            <a:lvl3pPr marL="360000">
              <a:lnSpc>
                <a:spcPct val="104000"/>
              </a:lnSpc>
              <a:spcBef>
                <a:spcPts val="400"/>
              </a:spcBef>
              <a:defRPr sz="1600">
                <a:solidFill>
                  <a:schemeClr val="tx1"/>
                </a:solidFill>
              </a:defRPr>
            </a:lvl3pPr>
            <a:lvl4pPr marL="540000">
              <a:lnSpc>
                <a:spcPct val="104000"/>
              </a:lnSpc>
              <a:spcBef>
                <a:spcPts val="400"/>
              </a:spcBef>
              <a:defRPr sz="1600">
                <a:solidFill>
                  <a:schemeClr val="tx1"/>
                </a:solidFill>
              </a:defRPr>
            </a:lvl4pPr>
            <a:lvl5pPr marL="0" indent="0">
              <a:lnSpc>
                <a:spcPct val="104000"/>
              </a:lnSpc>
              <a:spcBef>
                <a:spcPts val="400"/>
              </a:spcBef>
              <a:buFontTx/>
              <a:buNone/>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Bildplatzhalter 12">
            <a:extLst>
              <a:ext uri="{FF2B5EF4-FFF2-40B4-BE49-F238E27FC236}">
                <a16:creationId xmlns:a16="http://schemas.microsoft.com/office/drawing/2014/main" id="{BA3C44AA-40AD-4EB6-AD08-963BF2A1156F}"/>
              </a:ext>
            </a:extLst>
          </p:cNvPr>
          <p:cNvSpPr>
            <a:spLocks noGrp="1"/>
          </p:cNvSpPr>
          <p:nvPr>
            <p:ph type="pic" sz="quarter" idx="17"/>
          </p:nvPr>
        </p:nvSpPr>
        <p:spPr>
          <a:xfrm>
            <a:off x="6458630" y="1944688"/>
            <a:ext cx="3672000" cy="37800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1986848014"/>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4325043" y="1774664"/>
            <a:ext cx="7327207" cy="3707483"/>
          </a:xfrm>
        </p:spPr>
        <p:txBody>
          <a:bodyPr/>
          <a:lstStyle>
            <a:lvl1pPr>
              <a:lnSpc>
                <a:spcPct val="91000"/>
              </a:lnSpc>
              <a:defRPr sz="6000">
                <a:solidFill>
                  <a:schemeClr val="bg1"/>
                </a:solidFill>
              </a:defRPr>
            </a:lvl1pPr>
            <a:lvl2pPr>
              <a:spcBef>
                <a:spcPts val="700"/>
              </a:spcBef>
              <a:defRPr b="0">
                <a:solidFill>
                  <a:schemeClr val="bg1"/>
                </a:solidFill>
              </a:defRPr>
            </a:lvl2pPr>
          </a:lstStyle>
          <a:p>
            <a:pPr lvl="0"/>
            <a:r>
              <a:rPr lang="de-DE"/>
              <a:t>Mastertextformat bearbeiten</a:t>
            </a:r>
          </a:p>
          <a:p>
            <a:pPr lvl="1"/>
            <a:r>
              <a:rPr lang="de-DE"/>
              <a:t>Zweite Ebene</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4" name="Bildplatzhalter 13">
            <a:extLst>
              <a:ext uri="{FF2B5EF4-FFF2-40B4-BE49-F238E27FC236}">
                <a16:creationId xmlns:a16="http://schemas.microsoft.com/office/drawing/2014/main" id="{DE06B36C-73AF-46FA-B3C4-9C5C6E45AFFD}"/>
              </a:ext>
            </a:extLst>
          </p:cNvPr>
          <p:cNvSpPr>
            <a:spLocks noGrp="1"/>
          </p:cNvSpPr>
          <p:nvPr>
            <p:ph type="pic" sz="quarter" idx="17"/>
          </p:nvPr>
        </p:nvSpPr>
        <p:spPr>
          <a:xfrm>
            <a:off x="541338" y="1400191"/>
            <a:ext cx="2844000" cy="2844000"/>
          </a:xfrm>
        </p:spPr>
        <p:txBody>
          <a:bodyPr/>
          <a:lstStyle/>
          <a:p>
            <a:r>
              <a:rPr lang="de-DE"/>
              <a:t>Bild durch Klicken auf Symbol hinzufügen</a:t>
            </a:r>
          </a:p>
        </p:txBody>
      </p:sp>
    </p:spTree>
    <p:extLst>
      <p:ext uri="{BB962C8B-B14F-4D97-AF65-F5344CB8AC3E}">
        <p14:creationId xmlns:p14="http://schemas.microsoft.com/office/powerpoint/2010/main" val="2748819791"/>
      </p:ext>
    </p:extLst>
  </p:cSld>
  <p:clrMapOvr>
    <a:masterClrMapping/>
  </p:clrMapOvr>
  <p:extLst>
    <p:ext uri="{DCECCB84-F9BA-43D5-87BE-67443E8EF086}">
      <p15:sldGuideLst xmlns:p15="http://schemas.microsoft.com/office/powerpoint/2012/main">
        <p15:guide id="1" orient="horz" pos="1116" userDrawn="1">
          <p15:clr>
            <a:srgbClr val="FBAE40"/>
          </p15:clr>
        </p15:guide>
        <p15:guide id="2" pos="275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Titel po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p>
            <a:fld id="{9DD9346F-6694-45AD-AF7C-229401959133}" type="datetime1">
              <a:rPr lang="de-DE" smtClean="0"/>
              <a:t>06.03.2024</a:t>
            </a:fld>
            <a:endParaRPr lang="de-DE"/>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p>
            <a:fld id="{D2564A49-063B-45EB-88FE-1979AA10B845}" type="slidenum">
              <a:rPr lang="de-DE" smtClean="0"/>
              <a:t>‹#›</a:t>
            </a:fld>
            <a:endParaRPr lang="de-DE"/>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48301339"/>
      </p:ext>
    </p:extLst>
  </p:cSld>
  <p:clrMapOvr>
    <a:masterClrMapping/>
  </p:clrMapOvr>
  <p:extLst>
    <p:ext uri="{DCECCB84-F9BA-43D5-87BE-67443E8EF086}">
      <p15:sldGuideLst xmlns:p15="http://schemas.microsoft.com/office/powerpoint/2012/main">
        <p15:guide id="1" orient="horz" pos="645"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1AF08CB-7194-418A-B271-1B622A303AB2}"/>
              </a:ext>
            </a:extLst>
          </p:cNvPr>
          <p:cNvSpPr>
            <a:spLocks noGrp="1"/>
          </p:cNvSpPr>
          <p:nvPr>
            <p:ph type="title"/>
          </p:nvPr>
        </p:nvSpPr>
        <p:spPr>
          <a:xfrm>
            <a:off x="541338" y="581820"/>
            <a:ext cx="11110912" cy="394926"/>
          </a:xfrm>
          <a:prstGeom prst="rect">
            <a:avLst/>
          </a:prstGeom>
        </p:spPr>
        <p:txBody>
          <a:bodyPr vert="horz" lIns="0" tIns="0" rIns="0" bIns="0" rtlCol="0" anchor="t" anchorCtr="0">
            <a:noAutofit/>
          </a:bodyPr>
          <a:lstStyle/>
          <a:p>
            <a:r>
              <a:rPr lang="de-DE" dirty="0"/>
              <a:t>Mastertitelformat bearbeiten</a:t>
            </a:r>
          </a:p>
        </p:txBody>
      </p:sp>
      <p:sp>
        <p:nvSpPr>
          <p:cNvPr id="3" name="Textplatzhalter 2">
            <a:extLst>
              <a:ext uri="{FF2B5EF4-FFF2-40B4-BE49-F238E27FC236}">
                <a16:creationId xmlns:a16="http://schemas.microsoft.com/office/drawing/2014/main" id="{504A5B2A-6B1B-4C48-BB78-128D3757C84D}"/>
              </a:ext>
            </a:extLst>
          </p:cNvPr>
          <p:cNvSpPr>
            <a:spLocks noGrp="1"/>
          </p:cNvSpPr>
          <p:nvPr>
            <p:ph type="body" idx="1"/>
          </p:nvPr>
        </p:nvSpPr>
        <p:spPr>
          <a:xfrm>
            <a:off x="541338" y="1778757"/>
            <a:ext cx="11110912" cy="4177543"/>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AE39DB5-3D59-4515-BC07-4DD6B7227263}"/>
              </a:ext>
            </a:extLst>
          </p:cNvPr>
          <p:cNvSpPr>
            <a:spLocks noGrp="1"/>
          </p:cNvSpPr>
          <p:nvPr>
            <p:ph type="dt" sz="half" idx="2"/>
          </p:nvPr>
        </p:nvSpPr>
        <p:spPr>
          <a:xfrm>
            <a:off x="983456" y="6361112"/>
            <a:ext cx="661988" cy="180000"/>
          </a:xfrm>
          <a:prstGeom prst="rect">
            <a:avLst/>
          </a:prstGeom>
        </p:spPr>
        <p:txBody>
          <a:bodyPr vert="horz" lIns="0" tIns="0" rIns="0" bIns="0" rtlCol="0" anchor="t" anchorCtr="0">
            <a:noAutofit/>
          </a:bodyPr>
          <a:lstStyle>
            <a:lvl1pPr algn="l">
              <a:defRPr sz="1000" spc="20" baseline="0">
                <a:solidFill>
                  <a:schemeClr val="tx1"/>
                </a:solidFill>
              </a:defRPr>
            </a:lvl1pPr>
          </a:lstStyle>
          <a:p>
            <a:fld id="{0746B28C-59B3-4D29-9F4B-DF8FA099B62A}" type="datetime1">
              <a:rPr lang="de-DE" smtClean="0"/>
              <a:pPr/>
              <a:t>06.03.2024</a:t>
            </a:fld>
            <a:endParaRPr lang="de-DE" dirty="0"/>
          </a:p>
        </p:txBody>
      </p:sp>
      <p:sp>
        <p:nvSpPr>
          <p:cNvPr id="5" name="Fußzeilenplatzhalter 4">
            <a:extLst>
              <a:ext uri="{FF2B5EF4-FFF2-40B4-BE49-F238E27FC236}">
                <a16:creationId xmlns:a16="http://schemas.microsoft.com/office/drawing/2014/main" id="{C38BB0E8-363B-4082-8058-B90377997083}"/>
              </a:ext>
            </a:extLst>
          </p:cNvPr>
          <p:cNvSpPr>
            <a:spLocks noGrp="1"/>
          </p:cNvSpPr>
          <p:nvPr>
            <p:ph type="ftr" sz="quarter" idx="3"/>
          </p:nvPr>
        </p:nvSpPr>
        <p:spPr>
          <a:xfrm>
            <a:off x="1989746" y="6361112"/>
            <a:ext cx="7920000" cy="180000"/>
          </a:xfrm>
          <a:prstGeom prst="rect">
            <a:avLst/>
          </a:prstGeom>
        </p:spPr>
        <p:txBody>
          <a:bodyPr vert="horz" lIns="0" tIns="0" rIns="0" bIns="0" rtlCol="0" anchor="t" anchorCtr="0">
            <a:noAutofit/>
          </a:bodyPr>
          <a:lstStyle>
            <a:lvl1pPr algn="l">
              <a:defRPr sz="1000" b="1" spc="20" baseline="0">
                <a:solidFill>
                  <a:schemeClr val="tx1"/>
                </a:solidFill>
              </a:defRPr>
            </a:lvl1pPr>
          </a:lstStyle>
          <a:p>
            <a:r>
              <a:rPr lang="de-DE" dirty="0"/>
              <a:t>Titel der Präsentation</a:t>
            </a:r>
          </a:p>
        </p:txBody>
      </p:sp>
      <p:sp>
        <p:nvSpPr>
          <p:cNvPr id="6" name="Foliennummernplatzhalter 5">
            <a:extLst>
              <a:ext uri="{FF2B5EF4-FFF2-40B4-BE49-F238E27FC236}">
                <a16:creationId xmlns:a16="http://schemas.microsoft.com/office/drawing/2014/main" id="{67C39D1A-B42A-4A21-9886-4E3E69C42A9D}"/>
              </a:ext>
            </a:extLst>
          </p:cNvPr>
          <p:cNvSpPr>
            <a:spLocks noGrp="1"/>
          </p:cNvSpPr>
          <p:nvPr>
            <p:ph type="sldNum" sz="quarter" idx="4"/>
          </p:nvPr>
        </p:nvSpPr>
        <p:spPr>
          <a:xfrm>
            <a:off x="198165" y="6361112"/>
            <a:ext cx="395560" cy="180000"/>
          </a:xfrm>
          <a:prstGeom prst="rect">
            <a:avLst/>
          </a:prstGeom>
        </p:spPr>
        <p:txBody>
          <a:bodyPr vert="horz" lIns="0" tIns="0" rIns="0" bIns="0" rtlCol="0" anchor="t" anchorCtr="0">
            <a:noAutofit/>
          </a:bodyPr>
          <a:lstStyle>
            <a:lvl1pPr algn="r">
              <a:defRPr sz="1000" b="1" spc="20" baseline="0">
                <a:solidFill>
                  <a:schemeClr val="tx1"/>
                </a:solidFill>
              </a:defRPr>
            </a:lvl1pPr>
          </a:lstStyle>
          <a:p>
            <a:fld id="{D2564A49-063B-45EB-88FE-1979AA10B845}" type="slidenum">
              <a:rPr lang="de-DE" smtClean="0"/>
              <a:pPr/>
              <a:t>‹#›</a:t>
            </a:fld>
            <a:endParaRPr lang="de-DE" dirty="0"/>
          </a:p>
        </p:txBody>
      </p:sp>
      <p:pic>
        <p:nvPicPr>
          <p:cNvPr id="12" name="Grafik 11">
            <a:extLst>
              <a:ext uri="{FF2B5EF4-FFF2-40B4-BE49-F238E27FC236}">
                <a16:creationId xmlns:a16="http://schemas.microsoft.com/office/drawing/2014/main" id="{6A4B064E-CC5C-492F-9F99-912DA9AC8FE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860451" y="6057900"/>
            <a:ext cx="799982" cy="432000"/>
          </a:xfrm>
          <a:prstGeom prst="rect">
            <a:avLst/>
          </a:prstGeom>
        </p:spPr>
      </p:pic>
    </p:spTree>
    <p:extLst>
      <p:ext uri="{BB962C8B-B14F-4D97-AF65-F5344CB8AC3E}">
        <p14:creationId xmlns:p14="http://schemas.microsoft.com/office/powerpoint/2010/main" val="5613656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50" r:id="rId5"/>
    <p:sldLayoutId id="2147483662" r:id="rId6"/>
    <p:sldLayoutId id="2147483665" r:id="rId7"/>
    <p:sldLayoutId id="2147483666" r:id="rId8"/>
    <p:sldLayoutId id="2147483654" r:id="rId9"/>
    <p:sldLayoutId id="2147483663" r:id="rId10"/>
    <p:sldLayoutId id="2147483655" r:id="rId11"/>
    <p:sldLayoutId id="2147483664" r:id="rId12"/>
    <p:sldLayoutId id="2147483667" r:id="rId13"/>
    <p:sldLayoutId id="2147483668" r:id="rId14"/>
  </p:sldLayoutIdLst>
  <p:hf hdr="0"/>
  <p:txStyles>
    <p:titleStyle>
      <a:lvl1pPr algn="l" defTabSz="914400" rtl="0" eaLnBrk="1" latinLnBrk="0" hangingPunct="1">
        <a:lnSpc>
          <a:spcPct val="91000"/>
        </a:lnSpc>
        <a:spcBef>
          <a:spcPct val="0"/>
        </a:spcBef>
        <a:buNone/>
        <a:defRPr sz="3200" b="1" kern="1200">
          <a:solidFill>
            <a:schemeClr val="tx1"/>
          </a:solidFill>
          <a:latin typeface="+mj-lt"/>
          <a:ea typeface="+mj-ea"/>
          <a:cs typeface="+mj-cs"/>
        </a:defRPr>
      </a:lvl1pPr>
    </p:titleStyle>
    <p:bodyStyle>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9" userDrawn="1">
          <p15:clr>
            <a:srgbClr val="F26B43"/>
          </p15:clr>
        </p15:guide>
        <p15:guide id="2" pos="341" userDrawn="1">
          <p15:clr>
            <a:srgbClr val="F26B43"/>
          </p15:clr>
        </p15:guide>
        <p15:guide id="3" pos="7340" userDrawn="1">
          <p15:clr>
            <a:srgbClr val="F26B43"/>
          </p15:clr>
        </p15:guide>
        <p15:guide id="6" orient="horz" pos="408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muster.person@dkjs.de"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3.png"/><Relationship Id="rId12"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3.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5.png"/><Relationship Id="rId1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FD7EE2-2EAB-48E2-AF0D-4159B03A416F}"/>
              </a:ext>
            </a:extLst>
          </p:cNvPr>
          <p:cNvSpPr>
            <a:spLocks noGrp="1"/>
          </p:cNvSpPr>
          <p:nvPr>
            <p:ph type="ctrTitle"/>
          </p:nvPr>
        </p:nvSpPr>
        <p:spPr/>
        <p:txBody>
          <a:bodyPr/>
          <a:lstStyle/>
          <a:p>
            <a:r>
              <a:rPr lang="de-DE" dirty="0"/>
              <a:t>Das Zukunftspaket </a:t>
            </a:r>
            <a:br>
              <a:rPr lang="de-DE" dirty="0"/>
            </a:br>
            <a:endParaRPr lang="de-DE" dirty="0"/>
          </a:p>
        </p:txBody>
      </p:sp>
      <p:sp>
        <p:nvSpPr>
          <p:cNvPr id="3" name="Untertitel 2">
            <a:extLst>
              <a:ext uri="{FF2B5EF4-FFF2-40B4-BE49-F238E27FC236}">
                <a16:creationId xmlns:a16="http://schemas.microsoft.com/office/drawing/2014/main" id="{450AB806-3B0D-4F7F-B3FF-BE8898D18461}"/>
              </a:ext>
            </a:extLst>
          </p:cNvPr>
          <p:cNvSpPr>
            <a:spLocks noGrp="1"/>
          </p:cNvSpPr>
          <p:nvPr>
            <p:ph type="subTitle" idx="1"/>
          </p:nvPr>
        </p:nvSpPr>
        <p:spPr/>
        <p:txBody>
          <a:bodyPr/>
          <a:lstStyle/>
          <a:p>
            <a:endParaRPr lang="de-DE" dirty="0">
              <a:cs typeface="Calibri"/>
            </a:endParaRPr>
          </a:p>
        </p:txBody>
      </p:sp>
      <p:sp>
        <p:nvSpPr>
          <p:cNvPr id="4" name="Textplatzhalter 3">
            <a:extLst>
              <a:ext uri="{FF2B5EF4-FFF2-40B4-BE49-F238E27FC236}">
                <a16:creationId xmlns:a16="http://schemas.microsoft.com/office/drawing/2014/main" id="{52763FB3-C9C3-474B-AAD6-297BF48EFBF0}"/>
              </a:ext>
            </a:extLst>
          </p:cNvPr>
          <p:cNvSpPr>
            <a:spLocks noGrp="1"/>
          </p:cNvSpPr>
          <p:nvPr>
            <p:ph type="body" sz="quarter" idx="10"/>
          </p:nvPr>
        </p:nvSpPr>
        <p:spPr/>
        <p:txBody>
          <a:bodyPr/>
          <a:lstStyle/>
          <a:p>
            <a:endParaRPr lang="de-DE" dirty="0"/>
          </a:p>
        </p:txBody>
      </p:sp>
    </p:spTree>
    <p:extLst>
      <p:ext uri="{BB962C8B-B14F-4D97-AF65-F5344CB8AC3E}">
        <p14:creationId xmlns:p14="http://schemas.microsoft.com/office/powerpoint/2010/main" val="1222337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33B6EA8-7CE1-4775-87A1-EEFC5C1380D0}"/>
              </a:ext>
            </a:extLst>
          </p:cNvPr>
          <p:cNvSpPr>
            <a:spLocks noGrp="1"/>
          </p:cNvSpPr>
          <p:nvPr>
            <p:ph type="body" sz="quarter" idx="14"/>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
        <p:nvSpPr>
          <p:cNvPr id="3" name="Textplatzhalter 2">
            <a:extLst>
              <a:ext uri="{FF2B5EF4-FFF2-40B4-BE49-F238E27FC236}">
                <a16:creationId xmlns:a16="http://schemas.microsoft.com/office/drawing/2014/main" id="{03E88A9A-E1E8-4EFB-8CBE-BEEDFEDD8FD6}"/>
              </a:ext>
            </a:extLst>
          </p:cNvPr>
          <p:cNvSpPr>
            <a:spLocks noGrp="1"/>
          </p:cNvSpPr>
          <p:nvPr>
            <p:ph type="body" sz="quarter" idx="15"/>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Tree>
    <p:extLst>
      <p:ext uri="{BB962C8B-B14F-4D97-AF65-F5344CB8AC3E}">
        <p14:creationId xmlns:p14="http://schemas.microsoft.com/office/powerpoint/2010/main" val="2746700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80D6B2-AFBB-4D6D-9316-9887132D99F3}"/>
              </a:ext>
            </a:extLst>
          </p:cNvPr>
          <p:cNvSpPr>
            <a:spLocks noGrp="1"/>
          </p:cNvSpPr>
          <p:nvPr>
            <p:ph type="title"/>
          </p:nvPr>
        </p:nvSpPr>
        <p:spPr/>
        <p:txBody>
          <a:bodyPr/>
          <a:lstStyle/>
          <a:p>
            <a:r>
              <a:rPr lang="de-DE" dirty="0"/>
              <a:t>Symbole</a:t>
            </a:r>
          </a:p>
        </p:txBody>
      </p:sp>
      <p:sp>
        <p:nvSpPr>
          <p:cNvPr id="3" name="Datumsplatzhalter 2">
            <a:extLst>
              <a:ext uri="{FF2B5EF4-FFF2-40B4-BE49-F238E27FC236}">
                <a16:creationId xmlns:a16="http://schemas.microsoft.com/office/drawing/2014/main" id="{F7EC6037-BD2E-47CD-863D-06BFA63288CA}"/>
              </a:ext>
            </a:extLst>
          </p:cNvPr>
          <p:cNvSpPr>
            <a:spLocks noGrp="1"/>
          </p:cNvSpPr>
          <p:nvPr>
            <p:ph type="dt" sz="half" idx="10"/>
          </p:nvPr>
        </p:nvSpPr>
        <p:spPr/>
        <p:txBody>
          <a:bodyPr/>
          <a:lstStyle/>
          <a:p>
            <a:fld id="{9DD9346F-6694-45AD-AF7C-229401959133}" type="datetime1">
              <a:rPr lang="de-DE" smtClean="0"/>
              <a:t>06.03.2024</a:t>
            </a:fld>
            <a:endParaRPr lang="de-DE"/>
          </a:p>
        </p:txBody>
      </p:sp>
      <p:sp>
        <p:nvSpPr>
          <p:cNvPr id="4" name="Fußzeilenplatzhalter 3">
            <a:extLst>
              <a:ext uri="{FF2B5EF4-FFF2-40B4-BE49-F238E27FC236}">
                <a16:creationId xmlns:a16="http://schemas.microsoft.com/office/drawing/2014/main" id="{51716168-3651-4396-8892-261A4AF91CE2}"/>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B234D675-D356-4AD5-A47F-A063A7CDDA5A}"/>
              </a:ext>
            </a:extLst>
          </p:cNvPr>
          <p:cNvSpPr>
            <a:spLocks noGrp="1"/>
          </p:cNvSpPr>
          <p:nvPr>
            <p:ph type="sldNum" sz="quarter" idx="12"/>
          </p:nvPr>
        </p:nvSpPr>
        <p:spPr/>
        <p:txBody>
          <a:bodyPr/>
          <a:lstStyle/>
          <a:p>
            <a:fld id="{D2564A49-063B-45EB-88FE-1979AA10B845}" type="slidenum">
              <a:rPr lang="de-DE" smtClean="0"/>
              <a:t>11</a:t>
            </a:fld>
            <a:endParaRPr lang="de-DE"/>
          </a:p>
        </p:txBody>
      </p:sp>
      <p:sp>
        <p:nvSpPr>
          <p:cNvPr id="6" name="Textplatzhalter 5">
            <a:extLst>
              <a:ext uri="{FF2B5EF4-FFF2-40B4-BE49-F238E27FC236}">
                <a16:creationId xmlns:a16="http://schemas.microsoft.com/office/drawing/2014/main" id="{7284BB58-A709-4B07-9D2F-F4861B679666}"/>
              </a:ext>
            </a:extLst>
          </p:cNvPr>
          <p:cNvSpPr>
            <a:spLocks noGrp="1"/>
          </p:cNvSpPr>
          <p:nvPr>
            <p:ph type="body" sz="quarter" idx="16"/>
          </p:nvPr>
        </p:nvSpPr>
        <p:spPr/>
        <p:txBody>
          <a:bodyPr/>
          <a:lstStyle/>
          <a:p>
            <a:endParaRPr lang="de-DE"/>
          </a:p>
        </p:txBody>
      </p:sp>
      <p:pic>
        <p:nvPicPr>
          <p:cNvPr id="10" name="Grafik 9">
            <a:extLst>
              <a:ext uri="{FF2B5EF4-FFF2-40B4-BE49-F238E27FC236}">
                <a16:creationId xmlns:a16="http://schemas.microsoft.com/office/drawing/2014/main" id="{7A7B1F06-B00D-4FAA-A0C4-EC0BAEB72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7545" y="3347004"/>
            <a:ext cx="1904316" cy="1161775"/>
          </a:xfrm>
          <a:prstGeom prst="rect">
            <a:avLst/>
          </a:prstGeom>
        </p:spPr>
      </p:pic>
      <p:pic>
        <p:nvPicPr>
          <p:cNvPr id="12" name="Grafik 11">
            <a:extLst>
              <a:ext uri="{FF2B5EF4-FFF2-40B4-BE49-F238E27FC236}">
                <a16:creationId xmlns:a16="http://schemas.microsoft.com/office/drawing/2014/main" id="{8949ABA5-10C2-46B3-B9D3-C3FCEC0B2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208" y="1648342"/>
            <a:ext cx="928782" cy="1288658"/>
          </a:xfrm>
          <a:prstGeom prst="rect">
            <a:avLst/>
          </a:prstGeom>
        </p:spPr>
      </p:pic>
      <p:pic>
        <p:nvPicPr>
          <p:cNvPr id="16" name="Grafik 15">
            <a:extLst>
              <a:ext uri="{FF2B5EF4-FFF2-40B4-BE49-F238E27FC236}">
                <a16:creationId xmlns:a16="http://schemas.microsoft.com/office/drawing/2014/main" id="{C6CE7B2D-56D3-4016-AE71-55FC88F175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9698" y="5337353"/>
            <a:ext cx="1983593" cy="676474"/>
          </a:xfrm>
          <a:prstGeom prst="rect">
            <a:avLst/>
          </a:prstGeom>
        </p:spPr>
      </p:pic>
      <p:pic>
        <p:nvPicPr>
          <p:cNvPr id="20" name="Grafik 19">
            <a:extLst>
              <a:ext uri="{FF2B5EF4-FFF2-40B4-BE49-F238E27FC236}">
                <a16:creationId xmlns:a16="http://schemas.microsoft.com/office/drawing/2014/main" id="{2BC40104-859C-4583-AB28-455EA4A40B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9928" y="1487586"/>
            <a:ext cx="930417" cy="1297495"/>
          </a:xfrm>
          <a:prstGeom prst="rect">
            <a:avLst/>
          </a:prstGeom>
        </p:spPr>
      </p:pic>
      <p:pic>
        <p:nvPicPr>
          <p:cNvPr id="24" name="Grafik 23">
            <a:extLst>
              <a:ext uri="{FF2B5EF4-FFF2-40B4-BE49-F238E27FC236}">
                <a16:creationId xmlns:a16="http://schemas.microsoft.com/office/drawing/2014/main" id="{CB45F5EC-3679-4768-A4F5-09C303A64E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1343" y="1698466"/>
            <a:ext cx="952899" cy="1150537"/>
          </a:xfrm>
          <a:prstGeom prst="rect">
            <a:avLst/>
          </a:prstGeom>
        </p:spPr>
      </p:pic>
      <p:pic>
        <p:nvPicPr>
          <p:cNvPr id="26" name="Grafik 25">
            <a:extLst>
              <a:ext uri="{FF2B5EF4-FFF2-40B4-BE49-F238E27FC236}">
                <a16:creationId xmlns:a16="http://schemas.microsoft.com/office/drawing/2014/main" id="{EE8E960D-7DBB-4A3C-BEC0-ADDABDE4A6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863" y="5172085"/>
            <a:ext cx="879057" cy="1003610"/>
          </a:xfrm>
          <a:prstGeom prst="rect">
            <a:avLst/>
          </a:prstGeom>
        </p:spPr>
      </p:pic>
      <p:pic>
        <p:nvPicPr>
          <p:cNvPr id="28" name="Grafik 27">
            <a:extLst>
              <a:ext uri="{FF2B5EF4-FFF2-40B4-BE49-F238E27FC236}">
                <a16:creationId xmlns:a16="http://schemas.microsoft.com/office/drawing/2014/main" id="{3E448407-21A4-449D-9216-2AB0657598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8806" y="5145322"/>
            <a:ext cx="892054" cy="1008072"/>
          </a:xfrm>
          <a:prstGeom prst="rect">
            <a:avLst/>
          </a:prstGeom>
        </p:spPr>
      </p:pic>
      <p:pic>
        <p:nvPicPr>
          <p:cNvPr id="30" name="Grafik 29">
            <a:extLst>
              <a:ext uri="{FF2B5EF4-FFF2-40B4-BE49-F238E27FC236}">
                <a16:creationId xmlns:a16="http://schemas.microsoft.com/office/drawing/2014/main" id="{EFD43C15-99B8-4820-B50F-E0DE763B2E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41012" y="5129143"/>
            <a:ext cx="1006486" cy="988566"/>
          </a:xfrm>
          <a:prstGeom prst="rect">
            <a:avLst/>
          </a:prstGeom>
        </p:spPr>
      </p:pic>
      <p:pic>
        <p:nvPicPr>
          <p:cNvPr id="32" name="Grafik 31">
            <a:extLst>
              <a:ext uri="{FF2B5EF4-FFF2-40B4-BE49-F238E27FC236}">
                <a16:creationId xmlns:a16="http://schemas.microsoft.com/office/drawing/2014/main" id="{0529249D-553B-4990-99E3-A609C26157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56918" y="4260781"/>
            <a:ext cx="1979691" cy="482339"/>
          </a:xfrm>
          <a:prstGeom prst="rect">
            <a:avLst/>
          </a:prstGeom>
        </p:spPr>
      </p:pic>
      <p:pic>
        <p:nvPicPr>
          <p:cNvPr id="34" name="Grafik 33">
            <a:extLst>
              <a:ext uri="{FF2B5EF4-FFF2-40B4-BE49-F238E27FC236}">
                <a16:creationId xmlns:a16="http://schemas.microsoft.com/office/drawing/2014/main" id="{5D7F4522-C021-457A-8D07-D9BFA0074CF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0176" y="3415439"/>
            <a:ext cx="1967379" cy="175750"/>
          </a:xfrm>
          <a:prstGeom prst="rect">
            <a:avLst/>
          </a:prstGeom>
        </p:spPr>
      </p:pic>
      <p:pic>
        <p:nvPicPr>
          <p:cNvPr id="36" name="Grafik 35">
            <a:extLst>
              <a:ext uri="{FF2B5EF4-FFF2-40B4-BE49-F238E27FC236}">
                <a16:creationId xmlns:a16="http://schemas.microsoft.com/office/drawing/2014/main" id="{509E4494-5DE7-4A8D-B589-2B9CF780543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82121" y="3491002"/>
            <a:ext cx="1454294" cy="1153405"/>
          </a:xfrm>
          <a:prstGeom prst="rect">
            <a:avLst/>
          </a:prstGeom>
        </p:spPr>
      </p:pic>
      <p:pic>
        <p:nvPicPr>
          <p:cNvPr id="38" name="Grafik 37">
            <a:extLst>
              <a:ext uri="{FF2B5EF4-FFF2-40B4-BE49-F238E27FC236}">
                <a16:creationId xmlns:a16="http://schemas.microsoft.com/office/drawing/2014/main" id="{85E5AAA6-C074-4EF5-8EC4-3221C7BE03D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34381" y="3351198"/>
            <a:ext cx="1267640" cy="1151887"/>
          </a:xfrm>
          <a:prstGeom prst="rect">
            <a:avLst/>
          </a:prstGeom>
        </p:spPr>
      </p:pic>
      <p:pic>
        <p:nvPicPr>
          <p:cNvPr id="40" name="Grafik 39">
            <a:extLst>
              <a:ext uri="{FF2B5EF4-FFF2-40B4-BE49-F238E27FC236}">
                <a16:creationId xmlns:a16="http://schemas.microsoft.com/office/drawing/2014/main" id="{7C8489F1-7F34-4E6C-834A-9640910C3E1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38077" y="1419673"/>
            <a:ext cx="1019161" cy="1781129"/>
          </a:xfrm>
          <a:prstGeom prst="rect">
            <a:avLst/>
          </a:prstGeom>
        </p:spPr>
      </p:pic>
    </p:spTree>
    <p:extLst>
      <p:ext uri="{BB962C8B-B14F-4D97-AF65-F5344CB8AC3E}">
        <p14:creationId xmlns:p14="http://schemas.microsoft.com/office/powerpoint/2010/main" val="154023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8512C-8BF9-4401-8BC0-6BA2B30780FF}"/>
              </a:ext>
            </a:extLst>
          </p:cNvPr>
          <p:cNvSpPr>
            <a:spLocks noGrp="1"/>
          </p:cNvSpPr>
          <p:nvPr>
            <p:ph type="title"/>
          </p:nvPr>
        </p:nvSpPr>
        <p:spPr/>
        <p:txBody>
          <a:bodyPr/>
          <a:lstStyle/>
          <a:p>
            <a:r>
              <a:rPr lang="de-DE" dirty="0"/>
              <a:t>Das Zukunftspaket</a:t>
            </a:r>
          </a:p>
        </p:txBody>
      </p:sp>
      <p:sp>
        <p:nvSpPr>
          <p:cNvPr id="3" name="Datumsplatzhalter 2">
            <a:extLst>
              <a:ext uri="{FF2B5EF4-FFF2-40B4-BE49-F238E27FC236}">
                <a16:creationId xmlns:a16="http://schemas.microsoft.com/office/drawing/2014/main" id="{70DD1C71-EC20-40B4-90FA-83C843F933D0}"/>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4" name="Fußzeilenplatzhalter 3">
            <a:extLst>
              <a:ext uri="{FF2B5EF4-FFF2-40B4-BE49-F238E27FC236}">
                <a16:creationId xmlns:a16="http://schemas.microsoft.com/office/drawing/2014/main" id="{630F99D2-C348-4BDA-8280-6972334C1AC0}"/>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9EF7C1C1-F73C-400E-B051-E5AEE57A361A}"/>
              </a:ext>
            </a:extLst>
          </p:cNvPr>
          <p:cNvSpPr>
            <a:spLocks noGrp="1"/>
          </p:cNvSpPr>
          <p:nvPr>
            <p:ph type="sldNum" sz="quarter" idx="12"/>
          </p:nvPr>
        </p:nvSpPr>
        <p:spPr/>
        <p:txBody>
          <a:bodyPr/>
          <a:lstStyle/>
          <a:p>
            <a:fld id="{D2564A49-063B-45EB-88FE-1979AA10B845}" type="slidenum">
              <a:rPr lang="de-DE" smtClean="0"/>
              <a:t>2</a:t>
            </a:fld>
            <a:endParaRPr lang="de-DE"/>
          </a:p>
        </p:txBody>
      </p:sp>
      <p:sp>
        <p:nvSpPr>
          <p:cNvPr id="6" name="Textplatzhalter 5">
            <a:extLst>
              <a:ext uri="{FF2B5EF4-FFF2-40B4-BE49-F238E27FC236}">
                <a16:creationId xmlns:a16="http://schemas.microsoft.com/office/drawing/2014/main" id="{5B906B72-FE78-46AC-BDA6-B110C7752080}"/>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63DB900B-DFC8-4F0A-9B23-BB7A89658F1F}"/>
              </a:ext>
            </a:extLst>
          </p:cNvPr>
          <p:cNvSpPr>
            <a:spLocks noGrp="1"/>
          </p:cNvSpPr>
          <p:nvPr>
            <p:ph type="body" sz="quarter" idx="14"/>
          </p:nvPr>
        </p:nvSpPr>
        <p:spPr>
          <a:xfrm>
            <a:off x="541337" y="1778400"/>
            <a:ext cx="11110913" cy="4176000"/>
          </a:xfrm>
        </p:spPr>
        <p:txBody>
          <a:bodyPr/>
          <a:lstStyle/>
          <a:p>
            <a:r>
              <a:rPr lang="de-DE" sz="1800" dirty="0">
                <a:ea typeface="+mn-lt"/>
                <a:cs typeface="+mn-lt"/>
              </a:rPr>
              <a:t>Mit dem </a:t>
            </a:r>
            <a:r>
              <a:rPr lang="de-DE" sz="1800" i="1" dirty="0">
                <a:ea typeface="+mn-lt"/>
                <a:cs typeface="+mn-lt"/>
              </a:rPr>
              <a:t>Zukunftspaket für Bewegung, Kultur und Gesundheit </a:t>
            </a:r>
            <a:r>
              <a:rPr lang="de-DE" sz="1800" dirty="0">
                <a:ea typeface="+mn-lt"/>
                <a:cs typeface="+mn-lt"/>
              </a:rPr>
              <a:t>stellt das Bundesministerium für Familie, Senioren, Frauen und Jugend (BMFSFJ) Kinder und Jugendliche in den Mittelpunkt und gibt ihnen Raum für Teilhabe und Engagement. </a:t>
            </a:r>
            <a:r>
              <a:rPr lang="de-DE" sz="1800" i="1" dirty="0">
                <a:ea typeface="+mn-lt"/>
                <a:cs typeface="+mn-lt"/>
              </a:rPr>
              <a:t>Das Zukunftspaket</a:t>
            </a:r>
            <a:r>
              <a:rPr lang="de-DE" sz="1800" dirty="0">
                <a:ea typeface="+mn-lt"/>
                <a:cs typeface="+mn-lt"/>
              </a:rPr>
              <a:t> lädt sie ein, mit ihren Ideen und ihrer Motivation ihr Umfeld aktiv zu gestalten und zu verändern.</a:t>
            </a:r>
            <a:br>
              <a:rPr lang="de-DE" sz="1800" dirty="0">
                <a:ea typeface="+mn-lt"/>
                <a:cs typeface="+mn-lt"/>
              </a:rPr>
            </a:br>
            <a:br>
              <a:rPr lang="de-DE" sz="1800" dirty="0">
                <a:ea typeface="+mn-lt"/>
                <a:cs typeface="+mn-lt"/>
              </a:rPr>
            </a:br>
            <a:r>
              <a:rPr lang="de-DE" sz="1800" dirty="0">
                <a:ea typeface="+mn-lt"/>
                <a:cs typeface="+mn-lt"/>
              </a:rPr>
              <a:t>Ziel des Programms ist es, die Beteiligungsmöglichkeiten und Demokratiekompetenzen von Kindern und Jugendlichen zu stärken. Junge Menschen können eigene Projektideen in den Themenfeldern Bewegung, Kultur und Gesundheit umsetzen. Dabei entwickeln sie neue Interessen sowie neue Formen der Freizeitgestaltung und erleben, dass ihre Meinung zählt.</a:t>
            </a:r>
            <a:br>
              <a:rPr lang="de-DE" sz="1800" dirty="0">
                <a:ea typeface="+mn-lt"/>
                <a:cs typeface="+mn-lt"/>
              </a:rPr>
            </a:br>
            <a:br>
              <a:rPr lang="de-DE" sz="1800" dirty="0">
                <a:ea typeface="+mn-lt"/>
                <a:cs typeface="+mn-lt"/>
              </a:rPr>
            </a:br>
            <a:r>
              <a:rPr lang="de-DE" sz="1800" i="1" dirty="0">
                <a:ea typeface="+mn-lt"/>
                <a:cs typeface="+mn-lt"/>
              </a:rPr>
              <a:t>Das Zukunftspaket</a:t>
            </a:r>
            <a:r>
              <a:rPr lang="de-DE" sz="1800" dirty="0">
                <a:ea typeface="+mn-lt"/>
                <a:cs typeface="+mn-lt"/>
              </a:rPr>
              <a:t> richtet sich an alle Kinder und Jugendliche, die selbst Projektideen entwickeln und mit Unterstützung eines lokalen Trägers umsetzen wollen.</a:t>
            </a:r>
            <a:br>
              <a:rPr lang="de-DE" sz="1800" dirty="0">
                <a:ea typeface="Calibri"/>
                <a:cs typeface="Calibri"/>
              </a:rPr>
            </a:br>
            <a:br>
              <a:rPr lang="de-DE" sz="1800" dirty="0">
                <a:cs typeface="Calibri"/>
              </a:rPr>
            </a:br>
            <a:r>
              <a:rPr lang="de-DE" sz="1800" dirty="0">
                <a:cs typeface="Calibri"/>
              </a:rPr>
              <a:t>Mehr Informationen finden Sie hier: </a:t>
            </a:r>
            <a:r>
              <a:rPr lang="de-DE" sz="1800" b="1" dirty="0">
                <a:ea typeface="+mn-lt"/>
                <a:cs typeface="+mn-lt"/>
              </a:rPr>
              <a:t>www.das-zukunftspaket.de</a:t>
            </a:r>
            <a:endParaRPr lang="de-DE">
              <a:ea typeface="+mn-lt"/>
              <a:cs typeface="+mn-lt"/>
            </a:endParaRPr>
          </a:p>
        </p:txBody>
      </p:sp>
      <p:sp>
        <p:nvSpPr>
          <p:cNvPr id="10" name="Textplatzhalter 9">
            <a:extLst>
              <a:ext uri="{FF2B5EF4-FFF2-40B4-BE49-F238E27FC236}">
                <a16:creationId xmlns:a16="http://schemas.microsoft.com/office/drawing/2014/main" id="{20F9B32A-31DA-4FD8-989F-8F20352FF877}"/>
              </a:ext>
            </a:extLst>
          </p:cNvPr>
          <p:cNvSpPr>
            <a:spLocks noGrp="1"/>
          </p:cNvSpPr>
          <p:nvPr>
            <p:ph type="body" sz="quarter" idx="17"/>
          </p:nvPr>
        </p:nvSpPr>
        <p:spPr/>
        <p:txBody>
          <a:bodyPr/>
          <a:lstStyle/>
          <a:p>
            <a:r>
              <a:rPr lang="de-DE" dirty="0"/>
              <a:t>Das ist die optionale Subheadline</a:t>
            </a:r>
          </a:p>
        </p:txBody>
      </p:sp>
    </p:spTree>
    <p:extLst>
      <p:ext uri="{BB962C8B-B14F-4D97-AF65-F5344CB8AC3E}">
        <p14:creationId xmlns:p14="http://schemas.microsoft.com/office/powerpoint/2010/main" val="1369832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BC2037-C02A-4BF5-BDDA-62874EB662A1}"/>
              </a:ext>
            </a:extLst>
          </p:cNvPr>
          <p:cNvSpPr>
            <a:spLocks noGrp="1"/>
          </p:cNvSpPr>
          <p:nvPr>
            <p:ph type="ctrTitle"/>
          </p:nvPr>
        </p:nvSpPr>
        <p:spPr/>
        <p:txBody>
          <a:bodyPr/>
          <a:lstStyle/>
          <a:p>
            <a:r>
              <a:rPr lang="de-DE" dirty="0"/>
              <a:t>Titel der Präsentation</a:t>
            </a:r>
            <a:br>
              <a:rPr lang="de-DE" dirty="0"/>
            </a:br>
            <a:r>
              <a:rPr lang="de-DE" dirty="0"/>
              <a:t>ohne Bild, Calibri 40 </a:t>
            </a:r>
            <a:r>
              <a:rPr lang="de-DE" dirty="0" err="1"/>
              <a:t>pt</a:t>
            </a:r>
            <a:endParaRPr lang="de-DE" dirty="0"/>
          </a:p>
        </p:txBody>
      </p:sp>
      <p:sp>
        <p:nvSpPr>
          <p:cNvPr id="3" name="Untertitel 2">
            <a:extLst>
              <a:ext uri="{FF2B5EF4-FFF2-40B4-BE49-F238E27FC236}">
                <a16:creationId xmlns:a16="http://schemas.microsoft.com/office/drawing/2014/main" id="{0BFE0E4B-34A3-46D2-8421-D2CEB66DFD7F}"/>
              </a:ext>
            </a:extLst>
          </p:cNvPr>
          <p:cNvSpPr>
            <a:spLocks noGrp="1"/>
          </p:cNvSpPr>
          <p:nvPr>
            <p:ph type="subTitle" idx="1"/>
          </p:nvPr>
        </p:nvSpPr>
        <p:spPr/>
        <p:txBody>
          <a:bodyPr/>
          <a:lstStyle/>
          <a:p>
            <a:r>
              <a:rPr lang="de-DE" dirty="0" err="1"/>
              <a:t>Subtitel</a:t>
            </a:r>
            <a:r>
              <a:rPr lang="de-DE" dirty="0"/>
              <a:t> einzeilig 24 </a:t>
            </a:r>
            <a:r>
              <a:rPr lang="de-DE" dirty="0" err="1"/>
              <a:t>pt</a:t>
            </a:r>
            <a:endParaRPr lang="de-DE" dirty="0"/>
          </a:p>
          <a:p>
            <a:r>
              <a:rPr lang="de-DE" dirty="0"/>
              <a:t>oder zweizeilig</a:t>
            </a:r>
          </a:p>
        </p:txBody>
      </p:sp>
      <p:sp>
        <p:nvSpPr>
          <p:cNvPr id="4" name="Textplatzhalter 3">
            <a:extLst>
              <a:ext uri="{FF2B5EF4-FFF2-40B4-BE49-F238E27FC236}">
                <a16:creationId xmlns:a16="http://schemas.microsoft.com/office/drawing/2014/main" id="{45BB490B-FCCF-499F-B82D-949F749BCEF1}"/>
              </a:ext>
            </a:extLst>
          </p:cNvPr>
          <p:cNvSpPr>
            <a:spLocks noGrp="1"/>
          </p:cNvSpPr>
          <p:nvPr>
            <p:ph type="body" sz="quarter" idx="10"/>
          </p:nvPr>
        </p:nvSpPr>
        <p:spPr/>
        <p:txBody>
          <a:bodyPr/>
          <a:lstStyle/>
          <a:p>
            <a:r>
              <a:rPr lang="de-DE" dirty="0"/>
              <a:t>Vorname Name (optional)</a:t>
            </a:r>
            <a:br>
              <a:rPr lang="de-DE" dirty="0"/>
            </a:br>
            <a:r>
              <a:rPr lang="de-DE" dirty="0"/>
              <a:t>Berlin, 20. Februar 2024</a:t>
            </a:r>
          </a:p>
          <a:p>
            <a:endParaRPr lang="de-DE" dirty="0"/>
          </a:p>
        </p:txBody>
      </p:sp>
    </p:spTree>
    <p:extLst>
      <p:ext uri="{BB962C8B-B14F-4D97-AF65-F5344CB8AC3E}">
        <p14:creationId xmlns:p14="http://schemas.microsoft.com/office/powerpoint/2010/main" val="581342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14819-9BF7-4E28-B613-12997781800E}"/>
              </a:ext>
            </a:extLst>
          </p:cNvPr>
          <p:cNvSpPr>
            <a:spLocks noGrp="1"/>
          </p:cNvSpPr>
          <p:nvPr>
            <p:ph type="title"/>
          </p:nvPr>
        </p:nvSpPr>
        <p:spPr/>
        <p:txBody>
          <a:bodyPr/>
          <a:lstStyle/>
          <a:p>
            <a:r>
              <a:rPr lang="de-DE" dirty="0" err="1"/>
              <a:t>Kapiteltrenner</a:t>
            </a:r>
            <a:br>
              <a:rPr lang="de-DE" dirty="0"/>
            </a:br>
            <a:r>
              <a:rPr lang="de-DE" dirty="0" err="1"/>
              <a:t>Nimus</a:t>
            </a:r>
            <a:r>
              <a:rPr lang="de-DE" dirty="0"/>
              <a:t> </a:t>
            </a:r>
            <a:r>
              <a:rPr lang="de-DE" dirty="0" err="1"/>
              <a:t>Eatiur</a:t>
            </a:r>
            <a:endParaRPr lang="de-DE" dirty="0"/>
          </a:p>
        </p:txBody>
      </p:sp>
      <p:sp>
        <p:nvSpPr>
          <p:cNvPr id="3" name="Textplatzhalter 2">
            <a:extLst>
              <a:ext uri="{FF2B5EF4-FFF2-40B4-BE49-F238E27FC236}">
                <a16:creationId xmlns:a16="http://schemas.microsoft.com/office/drawing/2014/main" id="{78A1981A-D43A-4D5C-AA01-21CE1D188E54}"/>
              </a:ext>
            </a:extLst>
          </p:cNvPr>
          <p:cNvSpPr>
            <a:spLocks noGrp="1"/>
          </p:cNvSpPr>
          <p:nvPr>
            <p:ph type="body" idx="1"/>
          </p:nvPr>
        </p:nvSpPr>
        <p:spPr/>
        <p:txBody>
          <a:bodyPr/>
          <a:lstStyle/>
          <a:p>
            <a:r>
              <a:rPr lang="de-DE" dirty="0" err="1"/>
              <a:t>Subtitel</a:t>
            </a:r>
            <a:r>
              <a:rPr lang="de-DE" dirty="0"/>
              <a:t> optional</a:t>
            </a:r>
          </a:p>
        </p:txBody>
      </p:sp>
    </p:spTree>
    <p:extLst>
      <p:ext uri="{BB962C8B-B14F-4D97-AF65-F5344CB8AC3E}">
        <p14:creationId xmlns:p14="http://schemas.microsoft.com/office/powerpoint/2010/main" val="218023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A81BC9-1B2C-4DB4-B830-9C38330BF69E}"/>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DFF187B8-F88E-4AA0-836F-2D69B3847270}"/>
              </a:ext>
            </a:extLst>
          </p:cNvPr>
          <p:cNvSpPr>
            <a:spLocks noGrp="1"/>
          </p:cNvSpPr>
          <p:nvPr>
            <p:ph type="dt" sz="half" idx="10"/>
          </p:nvPr>
        </p:nvSpPr>
        <p:spPr/>
        <p:txBody>
          <a:bodyPr/>
          <a:lstStyle/>
          <a:p>
            <a:fld id="{2D2B61C1-57C5-40E9-8D76-4753C26586DD}" type="datetime1">
              <a:rPr lang="de-DE" smtClean="0"/>
              <a:t>06.03.2024</a:t>
            </a:fld>
            <a:endParaRPr lang="de-DE"/>
          </a:p>
        </p:txBody>
      </p:sp>
      <p:sp>
        <p:nvSpPr>
          <p:cNvPr id="4" name="Fußzeilenplatzhalter 3">
            <a:extLst>
              <a:ext uri="{FF2B5EF4-FFF2-40B4-BE49-F238E27FC236}">
                <a16:creationId xmlns:a16="http://schemas.microsoft.com/office/drawing/2014/main" id="{A18CE577-1E93-461C-8BAD-1C13507EA6DE}"/>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D74F461A-4B6B-4C3E-A805-74548AFFD0BA}"/>
              </a:ext>
            </a:extLst>
          </p:cNvPr>
          <p:cNvSpPr>
            <a:spLocks noGrp="1"/>
          </p:cNvSpPr>
          <p:nvPr>
            <p:ph type="sldNum" sz="quarter" idx="12"/>
          </p:nvPr>
        </p:nvSpPr>
        <p:spPr/>
        <p:txBody>
          <a:bodyPr/>
          <a:lstStyle/>
          <a:p>
            <a:fld id="{D2564A49-063B-45EB-88FE-1979AA10B845}" type="slidenum">
              <a:rPr lang="de-DE" smtClean="0"/>
              <a:t>5</a:t>
            </a:fld>
            <a:endParaRPr lang="de-DE"/>
          </a:p>
        </p:txBody>
      </p:sp>
      <p:sp>
        <p:nvSpPr>
          <p:cNvPr id="6" name="Textplatzhalter 5">
            <a:extLst>
              <a:ext uri="{FF2B5EF4-FFF2-40B4-BE49-F238E27FC236}">
                <a16:creationId xmlns:a16="http://schemas.microsoft.com/office/drawing/2014/main" id="{CF9E83AE-A371-4600-9339-3FBE5CC79A93}"/>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C0A367B5-BF0C-4AF3-9791-DE1A5051A73E}"/>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8" name="Textplatzhalter 7">
            <a:extLst>
              <a:ext uri="{FF2B5EF4-FFF2-40B4-BE49-F238E27FC236}">
                <a16:creationId xmlns:a16="http://schemas.microsoft.com/office/drawing/2014/main" id="{71A43AB2-9E0A-4EF4-AC9C-9AE89A7C1775}"/>
              </a:ext>
            </a:extLst>
          </p:cNvPr>
          <p:cNvSpPr>
            <a:spLocks noGrp="1"/>
          </p:cNvSpPr>
          <p:nvPr>
            <p:ph type="body" sz="quarter" idx="15"/>
          </p:nvPr>
        </p:nvSpPr>
        <p:spPr/>
        <p:txBody>
          <a:bodyPr/>
          <a:lstStyle/>
          <a:p>
            <a:pPr lvl="1"/>
            <a:r>
              <a:rPr lang="de-DE" dirty="0"/>
              <a:t>Zwischenheadline</a:t>
            </a:r>
          </a:p>
          <a:p>
            <a:r>
              <a:rPr lang="de-DE" dirty="0"/>
              <a:t>Atem </a:t>
            </a:r>
            <a:r>
              <a:rPr lang="de-DE" dirty="0" err="1"/>
              <a:t>unt</a:t>
            </a:r>
            <a:r>
              <a:rPr lang="de-DE" dirty="0"/>
              <a:t> </a:t>
            </a:r>
            <a:r>
              <a:rPr lang="de-DE" dirty="0" err="1"/>
              <a:t>fugit</a:t>
            </a:r>
            <a:r>
              <a:rPr lang="de-DE" dirty="0"/>
              <a:t> </a:t>
            </a:r>
            <a:r>
              <a:rPr lang="de-DE" dirty="0" err="1"/>
              <a:t>untium</a:t>
            </a:r>
            <a:r>
              <a:rPr lang="de-DE" dirty="0"/>
              <a:t> </a:t>
            </a:r>
            <a:r>
              <a:rPr lang="de-DE" dirty="0" err="1"/>
              <a:t>ini</a:t>
            </a:r>
            <a:r>
              <a:rPr lang="de-DE" dirty="0"/>
              <a:t> </a:t>
            </a:r>
            <a:r>
              <a:rPr lang="de-DE" dirty="0" err="1"/>
              <a:t>necusdaerunt</a:t>
            </a:r>
            <a:r>
              <a:rPr lang="de-DE" dirty="0"/>
              <a:t> </a:t>
            </a:r>
            <a:r>
              <a:rPr lang="de-DE" dirty="0" err="1"/>
              <a:t>re</a:t>
            </a:r>
            <a:r>
              <a:rPr lang="de-DE" dirty="0"/>
              <a:t>, </a:t>
            </a:r>
            <a:r>
              <a:rPr lang="de-DE" dirty="0" err="1"/>
              <a:t>molore</a:t>
            </a:r>
            <a:r>
              <a:rPr lang="de-DE" dirty="0"/>
              <a:t> </a:t>
            </a:r>
            <a:r>
              <a:rPr lang="de-DE" dirty="0" err="1"/>
              <a:t>lantus</a:t>
            </a:r>
            <a:r>
              <a:rPr lang="de-DE" dirty="0"/>
              <a:t> </a:t>
            </a:r>
            <a:r>
              <a:rPr lang="de-DE" dirty="0" err="1"/>
              <a:t>eos</a:t>
            </a:r>
            <a:r>
              <a:rPr lang="de-DE" dirty="0"/>
              <a:t> </a:t>
            </a:r>
            <a:r>
              <a:rPr lang="de-DE" dirty="0" err="1"/>
              <a:t>moluptat</a:t>
            </a:r>
            <a:r>
              <a:rPr lang="de-DE" dirty="0"/>
              <a:t> </a:t>
            </a:r>
            <a:r>
              <a:rPr lang="de-DE" dirty="0" err="1"/>
              <a:t>re</a:t>
            </a:r>
            <a:r>
              <a:rPr lang="de-DE" dirty="0"/>
              <a:t> </a:t>
            </a:r>
            <a:r>
              <a:rPr lang="de-DE" dirty="0" err="1"/>
              <a:t>millupt</a:t>
            </a:r>
            <a:r>
              <a:rPr lang="de-DE" dirty="0"/>
              <a:t> </a:t>
            </a:r>
            <a:r>
              <a:rPr lang="de-DE" dirty="0" err="1"/>
              <a:t>atiiscipsum</a:t>
            </a:r>
            <a:r>
              <a:rPr lang="de-DE" dirty="0"/>
              <a:t> </a:t>
            </a:r>
            <a:r>
              <a:rPr lang="de-DE" dirty="0" err="1"/>
              <a:t>ideliquis</a:t>
            </a:r>
            <a:r>
              <a:rPr lang="de-DE" dirty="0"/>
              <a:t> </a:t>
            </a:r>
            <a:r>
              <a:rPr lang="de-DE" dirty="0" err="1"/>
              <a:t>asitatia</a:t>
            </a:r>
            <a:r>
              <a:rPr lang="de-DE" dirty="0"/>
              <a:t> del. </a:t>
            </a:r>
            <a:r>
              <a:rPr lang="de-DE" dirty="0" err="1"/>
              <a:t>Ficabores</a:t>
            </a:r>
            <a:r>
              <a:rPr lang="de-DE" dirty="0"/>
              <a:t> </a:t>
            </a:r>
            <a:r>
              <a:rPr lang="de-DE" dirty="0" err="1"/>
              <a:t>el</a:t>
            </a:r>
            <a:r>
              <a:rPr lang="de-DE" dirty="0"/>
              <a:t> </a:t>
            </a:r>
            <a:r>
              <a:rPr lang="de-DE" dirty="0" err="1"/>
              <a:t>mos</a:t>
            </a:r>
            <a:r>
              <a:rPr lang="de-DE" dirty="0"/>
              <a:t> </a:t>
            </a:r>
            <a:r>
              <a:rPr lang="de-DE" dirty="0" err="1"/>
              <a:t>ressit</a:t>
            </a:r>
            <a:r>
              <a:rPr lang="de-DE" dirty="0"/>
              <a:t> </a:t>
            </a:r>
            <a:r>
              <a:rPr lang="de-DE" dirty="0" err="1"/>
              <a:t>quaepel</a:t>
            </a:r>
            <a:r>
              <a:rPr lang="de-DE" dirty="0"/>
              <a:t>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a:t>
            </a:r>
          </a:p>
          <a:p>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ist 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accob</a:t>
            </a:r>
            <a:r>
              <a:rPr lang="de-DE" dirty="0"/>
              <a:t> </a:t>
            </a:r>
            <a:r>
              <a:rPr lang="de-DE" dirty="0" err="1"/>
              <a:t>id</a:t>
            </a:r>
            <a:r>
              <a:rPr lang="de-DE" dirty="0"/>
              <a:t> quam si </a:t>
            </a:r>
            <a:r>
              <a:rPr lang="de-DE" dirty="0" err="1"/>
              <a:t>rendae</a:t>
            </a:r>
            <a:r>
              <a:rPr lang="de-DE" dirty="0"/>
              <a:t> et laut et </a:t>
            </a:r>
            <a:r>
              <a:rPr lang="de-DE" dirty="0" err="1"/>
              <a:t>iscitia</a:t>
            </a:r>
            <a:r>
              <a:rPr lang="de-DE" dirty="0"/>
              <a:t>.</a:t>
            </a:r>
          </a:p>
        </p:txBody>
      </p:sp>
      <p:sp>
        <p:nvSpPr>
          <p:cNvPr id="9" name="Textplatzhalter 8">
            <a:extLst>
              <a:ext uri="{FF2B5EF4-FFF2-40B4-BE49-F238E27FC236}">
                <a16:creationId xmlns:a16="http://schemas.microsoft.com/office/drawing/2014/main" id="{BEA0A65F-7A69-43D0-8222-1AC2EC9BAB2F}"/>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365404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79E07A-9AA2-4DAE-B3D3-FB915CB9D728}"/>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4F340E47-FE6A-403B-AE1A-FF72B77D60CA}"/>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54A40D34-94F7-44BE-90DB-8C311C90C838}"/>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6A43D6FD-4385-4763-85E3-C87D64882690}"/>
              </a:ext>
            </a:extLst>
          </p:cNvPr>
          <p:cNvSpPr>
            <a:spLocks noGrp="1"/>
          </p:cNvSpPr>
          <p:nvPr>
            <p:ph type="sldNum" sz="quarter" idx="12"/>
          </p:nvPr>
        </p:nvSpPr>
        <p:spPr/>
        <p:txBody>
          <a:bodyPr/>
          <a:lstStyle/>
          <a:p>
            <a:fld id="{D2564A49-063B-45EB-88FE-1979AA10B845}" type="slidenum">
              <a:rPr lang="de-DE" smtClean="0"/>
              <a:pPr/>
              <a:t>6</a:t>
            </a:fld>
            <a:endParaRPr lang="de-DE" dirty="0"/>
          </a:p>
        </p:txBody>
      </p:sp>
      <p:sp>
        <p:nvSpPr>
          <p:cNvPr id="6" name="Textplatzhalter 5">
            <a:extLst>
              <a:ext uri="{FF2B5EF4-FFF2-40B4-BE49-F238E27FC236}">
                <a16:creationId xmlns:a16="http://schemas.microsoft.com/office/drawing/2014/main" id="{DF9E6F5E-A2E4-42D6-8E3A-E708C8C50714}"/>
              </a:ext>
            </a:extLst>
          </p:cNvPr>
          <p:cNvSpPr>
            <a:spLocks noGrp="1"/>
          </p:cNvSpPr>
          <p:nvPr>
            <p:ph type="body" sz="quarter" idx="16"/>
          </p:nvPr>
        </p:nvSpPr>
        <p:spPr/>
        <p:txBody>
          <a:bodyPr/>
          <a:lstStyle/>
          <a:p>
            <a:r>
              <a:rPr lang="de-DE" dirty="0"/>
              <a:t>Das ist die optionale Subheadline</a:t>
            </a:r>
          </a:p>
        </p:txBody>
      </p:sp>
      <p:sp>
        <p:nvSpPr>
          <p:cNvPr id="7" name="Textplatzhalter 6">
            <a:extLst>
              <a:ext uri="{FF2B5EF4-FFF2-40B4-BE49-F238E27FC236}">
                <a16:creationId xmlns:a16="http://schemas.microsoft.com/office/drawing/2014/main" id="{13AD38D8-3769-42AE-9F81-9BCDA7AC3D0F}"/>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11" name="Bildplatzhalter 10">
            <a:extLst>
              <a:ext uri="{FF2B5EF4-FFF2-40B4-BE49-F238E27FC236}">
                <a16:creationId xmlns:a16="http://schemas.microsoft.com/office/drawing/2014/main" id="{A03DEC9A-A417-44DB-A69E-C07CBD490615}"/>
              </a:ext>
            </a:extLst>
          </p:cNvPr>
          <p:cNvSpPr>
            <a:spLocks noGrp="1"/>
          </p:cNvSpPr>
          <p:nvPr>
            <p:ph type="pic" sz="quarter" idx="17"/>
          </p:nvPr>
        </p:nvSpPr>
        <p:spPr>
          <a:solidFill>
            <a:schemeClr val="bg2"/>
          </a:solidFill>
        </p:spPr>
      </p:sp>
      <p:pic>
        <p:nvPicPr>
          <p:cNvPr id="13" name="Grafik 12">
            <a:extLst>
              <a:ext uri="{FF2B5EF4-FFF2-40B4-BE49-F238E27FC236}">
                <a16:creationId xmlns:a16="http://schemas.microsoft.com/office/drawing/2014/main" id="{1D377E83-CD64-4397-9CE2-69B77D35F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5853" y="2318198"/>
            <a:ext cx="1000987" cy="610677"/>
          </a:xfrm>
          <a:prstGeom prst="rect">
            <a:avLst/>
          </a:prstGeom>
        </p:spPr>
      </p:pic>
      <p:pic>
        <p:nvPicPr>
          <p:cNvPr id="14" name="Grafik 13">
            <a:extLst>
              <a:ext uri="{FF2B5EF4-FFF2-40B4-BE49-F238E27FC236}">
                <a16:creationId xmlns:a16="http://schemas.microsoft.com/office/drawing/2014/main" id="{CD885F72-CA83-41F6-B257-1577A61D6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8601" y="1488368"/>
            <a:ext cx="762937" cy="1063939"/>
          </a:xfrm>
          <a:prstGeom prst="rect">
            <a:avLst/>
          </a:prstGeom>
        </p:spPr>
      </p:pic>
      <p:pic>
        <p:nvPicPr>
          <p:cNvPr id="15" name="Grafik 14">
            <a:extLst>
              <a:ext uri="{FF2B5EF4-FFF2-40B4-BE49-F238E27FC236}">
                <a16:creationId xmlns:a16="http://schemas.microsoft.com/office/drawing/2014/main" id="{8534262F-D3E8-47E0-8F58-470A66A6E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2407" y="3344805"/>
            <a:ext cx="1000987" cy="610677"/>
          </a:xfrm>
          <a:prstGeom prst="rect">
            <a:avLst/>
          </a:prstGeom>
        </p:spPr>
      </p:pic>
      <p:pic>
        <p:nvPicPr>
          <p:cNvPr id="16" name="Grafik 15">
            <a:extLst>
              <a:ext uri="{FF2B5EF4-FFF2-40B4-BE49-F238E27FC236}">
                <a16:creationId xmlns:a16="http://schemas.microsoft.com/office/drawing/2014/main" id="{A0673E2F-9213-40E9-BBC9-D65B20D87D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8961" y="4434214"/>
            <a:ext cx="1000987" cy="610677"/>
          </a:xfrm>
          <a:prstGeom prst="rect">
            <a:avLst/>
          </a:prstGeom>
        </p:spPr>
      </p:pic>
    </p:spTree>
    <p:extLst>
      <p:ext uri="{BB962C8B-B14F-4D97-AF65-F5344CB8AC3E}">
        <p14:creationId xmlns:p14="http://schemas.microsoft.com/office/powerpoint/2010/main" val="1570177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BAC0F39-6E93-4741-B1DD-7B0DEFE89713}"/>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3" name="Fußzeilenplatzhalter 2">
            <a:extLst>
              <a:ext uri="{FF2B5EF4-FFF2-40B4-BE49-F238E27FC236}">
                <a16:creationId xmlns:a16="http://schemas.microsoft.com/office/drawing/2014/main" id="{023F53EE-FB56-4890-AD49-BCAA23AB467E}"/>
              </a:ext>
            </a:extLst>
          </p:cNvPr>
          <p:cNvSpPr>
            <a:spLocks noGrp="1"/>
          </p:cNvSpPr>
          <p:nvPr>
            <p:ph type="ftr" sz="quarter" idx="11"/>
          </p:nvPr>
        </p:nvSpPr>
        <p:spPr/>
        <p:txBody>
          <a:bodyPr/>
          <a:lstStyle/>
          <a:p>
            <a:r>
              <a:rPr lang="de-DE"/>
              <a:t>Titel der Präsentation</a:t>
            </a:r>
            <a:endParaRPr lang="de-DE" dirty="0"/>
          </a:p>
        </p:txBody>
      </p:sp>
      <p:sp>
        <p:nvSpPr>
          <p:cNvPr id="4" name="Foliennummernplatzhalter 3">
            <a:extLst>
              <a:ext uri="{FF2B5EF4-FFF2-40B4-BE49-F238E27FC236}">
                <a16:creationId xmlns:a16="http://schemas.microsoft.com/office/drawing/2014/main" id="{71DB0379-4E95-42A2-B583-FF934247E87B}"/>
              </a:ext>
            </a:extLst>
          </p:cNvPr>
          <p:cNvSpPr>
            <a:spLocks noGrp="1"/>
          </p:cNvSpPr>
          <p:nvPr>
            <p:ph type="sldNum" sz="quarter" idx="12"/>
          </p:nvPr>
        </p:nvSpPr>
        <p:spPr/>
        <p:txBody>
          <a:bodyPr/>
          <a:lstStyle/>
          <a:p>
            <a:fld id="{D2564A49-063B-45EB-88FE-1979AA10B845}" type="slidenum">
              <a:rPr lang="de-DE" smtClean="0"/>
              <a:pPr/>
              <a:t>7</a:t>
            </a:fld>
            <a:endParaRPr lang="de-DE" dirty="0"/>
          </a:p>
        </p:txBody>
      </p:sp>
      <p:sp>
        <p:nvSpPr>
          <p:cNvPr id="6" name="Bildplatzhalter 5">
            <a:extLst>
              <a:ext uri="{FF2B5EF4-FFF2-40B4-BE49-F238E27FC236}">
                <a16:creationId xmlns:a16="http://schemas.microsoft.com/office/drawing/2014/main" id="{D74AE8FE-1589-44E9-B188-428F8FC38ECC}"/>
              </a:ext>
            </a:extLst>
          </p:cNvPr>
          <p:cNvSpPr>
            <a:spLocks noGrp="1"/>
          </p:cNvSpPr>
          <p:nvPr>
            <p:ph type="pic" sz="quarter" idx="17"/>
          </p:nvPr>
        </p:nvSpPr>
        <p:spPr>
          <a:solidFill>
            <a:schemeClr val="bg2"/>
          </a:solidFill>
        </p:spPr>
      </p:sp>
      <p:pic>
        <p:nvPicPr>
          <p:cNvPr id="7" name="Grafik 6">
            <a:extLst>
              <a:ext uri="{FF2B5EF4-FFF2-40B4-BE49-F238E27FC236}">
                <a16:creationId xmlns:a16="http://schemas.microsoft.com/office/drawing/2014/main" id="{8127FAC7-9A9D-4D6E-9E9B-CA8E89ACF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086" y="3209065"/>
            <a:ext cx="1141270" cy="1591535"/>
          </a:xfrm>
          <a:prstGeom prst="rect">
            <a:avLst/>
          </a:prstGeom>
        </p:spPr>
      </p:pic>
      <p:pic>
        <p:nvPicPr>
          <p:cNvPr id="8" name="Grafik 7">
            <a:extLst>
              <a:ext uri="{FF2B5EF4-FFF2-40B4-BE49-F238E27FC236}">
                <a16:creationId xmlns:a16="http://schemas.microsoft.com/office/drawing/2014/main" id="{9A91A115-8E82-4248-AEAD-1AD45CA63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6171" y="1408063"/>
            <a:ext cx="4231877" cy="1443218"/>
          </a:xfrm>
          <a:prstGeom prst="rect">
            <a:avLst/>
          </a:prstGeom>
        </p:spPr>
      </p:pic>
      <p:sp>
        <p:nvSpPr>
          <p:cNvPr id="5" name="Textplatzhalter 4">
            <a:extLst>
              <a:ext uri="{FF2B5EF4-FFF2-40B4-BE49-F238E27FC236}">
                <a16:creationId xmlns:a16="http://schemas.microsoft.com/office/drawing/2014/main" id="{AB01B624-E8D8-413F-BCF9-9E013E4A3D3A}"/>
              </a:ext>
            </a:extLst>
          </p:cNvPr>
          <p:cNvSpPr>
            <a:spLocks noGrp="1"/>
          </p:cNvSpPr>
          <p:nvPr>
            <p:ph type="body" sz="quarter" idx="16"/>
          </p:nvPr>
        </p:nvSpPr>
        <p:spPr/>
        <p:txBody>
          <a:bodyPr/>
          <a:lstStyle/>
          <a:p>
            <a:r>
              <a:rPr lang="de-DE" dirty="0"/>
              <a:t>Zitat oder Statement</a:t>
            </a:r>
            <a:br>
              <a:rPr lang="de-DE" dirty="0"/>
            </a:br>
            <a:r>
              <a:rPr lang="de-DE" dirty="0" err="1"/>
              <a:t>lorem</a:t>
            </a:r>
            <a:r>
              <a:rPr lang="de-DE" dirty="0"/>
              <a:t> </a:t>
            </a:r>
            <a:r>
              <a:rPr lang="de-DE" dirty="0" err="1"/>
              <a:t>ipsum</a:t>
            </a:r>
            <a:r>
              <a:rPr lang="de-DE" dirty="0"/>
              <a:t> </a:t>
            </a:r>
            <a:r>
              <a:rPr lang="de-DE" dirty="0" err="1"/>
              <a:t>dolor</a:t>
            </a:r>
            <a:br>
              <a:rPr lang="de-DE" dirty="0"/>
            </a:br>
            <a:r>
              <a:rPr lang="de-DE" dirty="0" err="1"/>
              <a:t>sit</a:t>
            </a:r>
            <a:r>
              <a:rPr lang="de-DE" dirty="0"/>
              <a:t> </a:t>
            </a:r>
            <a:r>
              <a:rPr lang="de-DE" dirty="0" err="1"/>
              <a:t>Ciaturibus</a:t>
            </a:r>
            <a:r>
              <a:rPr lang="de-DE" dirty="0"/>
              <a:t> </a:t>
            </a:r>
            <a:r>
              <a:rPr lang="de-DE" dirty="0" err="1"/>
              <a:t>sitatio</a:t>
            </a:r>
            <a:r>
              <a:rPr lang="de-DE" dirty="0"/>
              <a:t>.</a:t>
            </a:r>
          </a:p>
          <a:p>
            <a:pPr lvl="1"/>
            <a:r>
              <a:rPr lang="de-DE" dirty="0"/>
              <a:t>Name</a:t>
            </a:r>
          </a:p>
        </p:txBody>
      </p:sp>
    </p:spTree>
    <p:extLst>
      <p:ext uri="{BB962C8B-B14F-4D97-AF65-F5344CB8AC3E}">
        <p14:creationId xmlns:p14="http://schemas.microsoft.com/office/powerpoint/2010/main" val="3499336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FBF8E9-3063-4921-908D-4EE2DFDC99E0}"/>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6EBE2EE3-1B01-4AF8-B91C-ED514E2DCD32}"/>
              </a:ext>
            </a:extLst>
          </p:cNvPr>
          <p:cNvSpPr>
            <a:spLocks noGrp="1"/>
          </p:cNvSpPr>
          <p:nvPr>
            <p:ph type="dt" sz="half" idx="10"/>
          </p:nvPr>
        </p:nvSpPr>
        <p:spPr/>
        <p:txBody>
          <a:bodyPr/>
          <a:lstStyle/>
          <a:p>
            <a:fld id="{9DD9346F-6694-45AD-AF7C-229401959133}" type="datetime1">
              <a:rPr lang="de-DE" smtClean="0"/>
              <a:pPr/>
              <a:t>06.03.2024</a:t>
            </a:fld>
            <a:endParaRPr lang="de-DE" dirty="0"/>
          </a:p>
        </p:txBody>
      </p:sp>
      <p:sp>
        <p:nvSpPr>
          <p:cNvPr id="4" name="Fußzeilenplatzhalter 3">
            <a:extLst>
              <a:ext uri="{FF2B5EF4-FFF2-40B4-BE49-F238E27FC236}">
                <a16:creationId xmlns:a16="http://schemas.microsoft.com/office/drawing/2014/main" id="{38823386-84B0-450A-9200-A5D150425303}"/>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2CC88E7E-B87C-4394-84A9-4DA07ADF28B6}"/>
              </a:ext>
            </a:extLst>
          </p:cNvPr>
          <p:cNvSpPr>
            <a:spLocks noGrp="1"/>
          </p:cNvSpPr>
          <p:nvPr>
            <p:ph type="sldNum" sz="quarter" idx="12"/>
          </p:nvPr>
        </p:nvSpPr>
        <p:spPr/>
        <p:txBody>
          <a:bodyPr/>
          <a:lstStyle/>
          <a:p>
            <a:fld id="{D2564A49-063B-45EB-88FE-1979AA10B845}" type="slidenum">
              <a:rPr lang="de-DE" smtClean="0"/>
              <a:pPr/>
              <a:t>8</a:t>
            </a:fld>
            <a:endParaRPr lang="de-DE" dirty="0"/>
          </a:p>
        </p:txBody>
      </p:sp>
      <p:sp>
        <p:nvSpPr>
          <p:cNvPr id="6" name="Textplatzhalter 5">
            <a:extLst>
              <a:ext uri="{FF2B5EF4-FFF2-40B4-BE49-F238E27FC236}">
                <a16:creationId xmlns:a16="http://schemas.microsoft.com/office/drawing/2014/main" id="{4BCDC10F-E00B-4DD3-887B-DE13BF77655D}"/>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101707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D51074-1EDD-4558-8138-42674AAF08FA}"/>
              </a:ext>
            </a:extLst>
          </p:cNvPr>
          <p:cNvSpPr>
            <a:spLocks noGrp="1"/>
          </p:cNvSpPr>
          <p:nvPr>
            <p:ph type="title"/>
          </p:nvPr>
        </p:nvSpPr>
        <p:spPr/>
        <p:txBody>
          <a:bodyPr/>
          <a:lstStyle/>
          <a:p>
            <a:r>
              <a:rPr lang="de-DE" dirty="0"/>
              <a:t>Vielen Dank!</a:t>
            </a:r>
          </a:p>
        </p:txBody>
      </p:sp>
    </p:spTree>
    <p:extLst>
      <p:ext uri="{BB962C8B-B14F-4D97-AF65-F5344CB8AC3E}">
        <p14:creationId xmlns:p14="http://schemas.microsoft.com/office/powerpoint/2010/main" val="4241964034"/>
      </p:ext>
    </p:extLst>
  </p:cSld>
  <p:clrMapOvr>
    <a:masterClrMapping/>
  </p:clrMapOvr>
</p:sld>
</file>

<file path=ppt/theme/theme1.xml><?xml version="1.0" encoding="utf-8"?>
<a:theme xmlns:a="http://schemas.openxmlformats.org/drawingml/2006/main" name="Office">
  <a:themeElements>
    <a:clrScheme name="DKJS Zukunftspakte">
      <a:dk1>
        <a:sysClr val="windowText" lastClr="000000"/>
      </a:dk1>
      <a:lt1>
        <a:sysClr val="window" lastClr="FFFFFF"/>
      </a:lt1>
      <a:dk2>
        <a:srgbClr val="C1D0D9"/>
      </a:dk2>
      <a:lt2>
        <a:srgbClr val="DDE6EC"/>
      </a:lt2>
      <a:accent1>
        <a:srgbClr val="47AB92"/>
      </a:accent1>
      <a:accent2>
        <a:srgbClr val="EC5B7F"/>
      </a:accent2>
      <a:accent3>
        <a:srgbClr val="2C436C"/>
      </a:accent3>
      <a:accent4>
        <a:srgbClr val="F7B69B"/>
      </a:accent4>
      <a:accent5>
        <a:srgbClr val="B329E6"/>
      </a:accent5>
      <a:accent6>
        <a:srgbClr val="647084"/>
      </a:accent6>
      <a:hlink>
        <a:srgbClr val="000000"/>
      </a:hlink>
      <a:folHlink>
        <a:srgbClr val="0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DJKS_Zukunftspaket_Master_20221123" id="{9520F072-8D86-4039-B9E5-658D8E6AAFF0}" vid="{D93393D7-CD1E-4D43-82FD-601F1A4A276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a1ff490-0a17-4b52-b0fb-ab587276ad5a" xsi:nil="true"/>
    <lcf76f155ced4ddcb4097134ff3c332f xmlns="4a894325-74d0-42a2-99b1-e8b42b534ee2">
      <Terms xmlns="http://schemas.microsoft.com/office/infopath/2007/PartnerControls"/>
    </lcf76f155ced4ddcb4097134ff3c332f>
    <SharedWithUsers xmlns="9a1ff490-0a17-4b52-b0fb-ab587276ad5a">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E40274CC18F61F4BA35DFDB9AF1C07FA" ma:contentTypeVersion="14" ma:contentTypeDescription="Ein neues Dokument erstellen." ma:contentTypeScope="" ma:versionID="a20a6a5f5b4bf3ce5db0a2ab50ce1b48">
  <xsd:schema xmlns:xsd="http://www.w3.org/2001/XMLSchema" xmlns:xs="http://www.w3.org/2001/XMLSchema" xmlns:p="http://schemas.microsoft.com/office/2006/metadata/properties" xmlns:ns2="4a894325-74d0-42a2-99b1-e8b42b534ee2" xmlns:ns3="9a1ff490-0a17-4b52-b0fb-ab587276ad5a" targetNamespace="http://schemas.microsoft.com/office/2006/metadata/properties" ma:root="true" ma:fieldsID="612901fc2d022949ba15dd2605459f86" ns2:_="" ns3:_="">
    <xsd:import namespace="4a894325-74d0-42a2-99b1-e8b42b534ee2"/>
    <xsd:import namespace="9a1ff490-0a17-4b52-b0fb-ab587276ad5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894325-74d0-42a2-99b1-e8b42b534ee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Bildmarkierungen" ma:readOnly="false" ma:fieldId="{5cf76f15-5ced-4ddc-b409-7134ff3c332f}" ma:taxonomyMulti="true" ma:sspId="bd525000-7cc9-4a7c-a577-1d7c2492a644"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a1ff490-0a17-4b52-b0fb-ab587276ad5a" elementFormDefault="qualified">
    <xsd:import namespace="http://schemas.microsoft.com/office/2006/documentManagement/types"/>
    <xsd:import namespace="http://schemas.microsoft.com/office/infopath/2007/PartnerControls"/>
    <xsd:element name="SharedWithUsers" ma:index="12"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Freigegeben für - Details" ma:internalName="SharedWithDetails" ma:readOnly="true">
      <xsd:simpleType>
        <xsd:restriction base="dms:Note">
          <xsd:maxLength value="255"/>
        </xsd:restriction>
      </xsd:simpleType>
    </xsd:element>
    <xsd:element name="TaxCatchAll" ma:index="16" nillable="true" ma:displayName="Taxonomy Catch All Column" ma:hidden="true" ma:list="{281ffc37-0104-4ebf-a2c6-8c218fd2b93e}" ma:internalName="TaxCatchAll" ma:showField="CatchAllData" ma:web="9a1ff490-0a17-4b52-b0fb-ab587276ad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BEDDB4-6732-443C-BF6E-A1B1E6E6F358}">
  <ds:schemaRefs>
    <ds:schemaRef ds:uri="http://schemas.microsoft.com/sharepoint/v3/contenttype/forms"/>
  </ds:schemaRefs>
</ds:datastoreItem>
</file>

<file path=customXml/itemProps2.xml><?xml version="1.0" encoding="utf-8"?>
<ds:datastoreItem xmlns:ds="http://schemas.openxmlformats.org/officeDocument/2006/customXml" ds:itemID="{B0326FC0-46BD-495D-B2EF-8BB38032E424}">
  <ds:schemaRefs>
    <ds:schemaRef ds:uri="http://purl.org/dc/elements/1.1/"/>
    <ds:schemaRef ds:uri="http://www.w3.org/XML/1998/namespace"/>
    <ds:schemaRef ds:uri="http://schemas.microsoft.com/office/2006/metadata/properties"/>
    <ds:schemaRef ds:uri="http://schemas.microsoft.com/office/2006/documentManagement/types"/>
    <ds:schemaRef ds:uri="http://purl.org/dc/dcmitype/"/>
    <ds:schemaRef ds:uri="89f61330-a135-43da-8fb0-124fec14eab3"/>
    <ds:schemaRef ds:uri="http://purl.org/dc/terms/"/>
    <ds:schemaRef ds:uri="http://schemas.microsoft.com/office/infopath/2007/PartnerControls"/>
    <ds:schemaRef ds:uri="http://schemas.openxmlformats.org/package/2006/metadata/core-properties"/>
    <ds:schemaRef ds:uri="f19ee559-fa4b-4400-8a04-9c29b0a977d2"/>
    <ds:schemaRef ds:uri="9a1ff490-0a17-4b52-b0fb-ab587276ad5a"/>
    <ds:schemaRef ds:uri="4a894325-74d0-42a2-99b1-e8b42b534ee2"/>
  </ds:schemaRefs>
</ds:datastoreItem>
</file>

<file path=customXml/itemProps3.xml><?xml version="1.0" encoding="utf-8"?>
<ds:datastoreItem xmlns:ds="http://schemas.openxmlformats.org/officeDocument/2006/customXml" ds:itemID="{139BEC2C-8795-4C6B-BF9D-469840D2A4F4}"/>
</file>

<file path=docProps/app.xml><?xml version="1.0" encoding="utf-8"?>
<Properties xmlns="http://schemas.openxmlformats.org/officeDocument/2006/extended-properties" xmlns:vt="http://schemas.openxmlformats.org/officeDocument/2006/docPropsVTypes">
  <Template>DJKS_Zukunftspaket_Master_Beta_20221123</Template>
  <TotalTime>0</TotalTime>
  <Words>548</Words>
  <Application>Microsoft Office PowerPoint</Application>
  <PresentationFormat>Widescreen</PresentationFormat>
  <Paragraphs>55</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vt:lpstr>
      <vt:lpstr>Das Zukunftspaket  </vt:lpstr>
      <vt:lpstr>Das Zukunftspaket</vt:lpstr>
      <vt:lpstr>Titel der Präsentation ohne Bild, Calibri 40 pt</vt:lpstr>
      <vt:lpstr>Kapiteltrenner Nimus Eatiur</vt:lpstr>
      <vt:lpstr>Hier steht eine Headline</vt:lpstr>
      <vt:lpstr>Hier steht eine Headline</vt:lpstr>
      <vt:lpstr>PowerPoint Presentation</vt:lpstr>
      <vt:lpstr>Hier steht eine Headline</vt:lpstr>
      <vt:lpstr>Vielen Dank!</vt:lpstr>
      <vt:lpstr>PowerPoint Presentation</vt:lpstr>
      <vt:lpstr>Symbole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der Präsentation ohne Bild, Calibri 40 pt</dc:title>
  <dc:creator>Vicky Thiel</dc:creator>
  <cp:lastModifiedBy>Janna Menke</cp:lastModifiedBy>
  <cp:revision>24</cp:revision>
  <dcterms:created xsi:type="dcterms:W3CDTF">2022-11-24T09:43:10Z</dcterms:created>
  <dcterms:modified xsi:type="dcterms:W3CDTF">2024-03-06T16:53:01Z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0x010100E40274CC18F61F4BA35DFDB9AF1C07FA</vt:lpwstr>
  </property>
  <property fmtid="{D5CDD505-2E9C-101B-9397-08002B2CF9AE}" pid="3" name="MediaServiceImageTags">
    <vt:lpwstr/>
  </property>
  <property fmtid="{D5CDD505-2E9C-101B-9397-08002B2CF9AE}" pid="4" name="Order">
    <vt:r8>281500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